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4">
  <p:sldMasterIdLst>
    <p:sldMasterId id="2147483648" r:id="rId1"/>
  </p:sldMasterIdLst>
  <p:notesMasterIdLst>
    <p:notesMasterId r:id="rId19"/>
  </p:notesMasterIdLst>
  <p:sldIdLst>
    <p:sldId id="256" r:id="rId2"/>
    <p:sldId id="273" r:id="rId3"/>
    <p:sldId id="265" r:id="rId4"/>
    <p:sldId id="284" r:id="rId5"/>
    <p:sldId id="285" r:id="rId6"/>
    <p:sldId id="266" r:id="rId7"/>
    <p:sldId id="272" r:id="rId8"/>
    <p:sldId id="269" r:id="rId9"/>
    <p:sldId id="275" r:id="rId10"/>
    <p:sldId id="276" r:id="rId11"/>
    <p:sldId id="281" r:id="rId12"/>
    <p:sldId id="277" r:id="rId13"/>
    <p:sldId id="278" r:id="rId14"/>
    <p:sldId id="288" r:id="rId15"/>
    <p:sldId id="279" r:id="rId16"/>
    <p:sldId id="280" r:id="rId17"/>
    <p:sldId id="259" r:id="rId18"/>
  </p:sldIdLst>
  <p:sldSz cx="10972800" cy="7315200"/>
  <p:notesSz cx="6858000" cy="9144000"/>
  <p:defaultTextStyle>
    <a:defPPr>
      <a:defRPr lang="en-US"/>
    </a:defPPr>
    <a:lvl1pPr marL="0" algn="l" defTabSz="1044976" rtl="0" eaLnBrk="1" latinLnBrk="0" hangingPunct="1">
      <a:defRPr sz="2100" kern="1200">
        <a:solidFill>
          <a:schemeClr val="tx1"/>
        </a:solidFill>
        <a:latin typeface="+mn-lt"/>
        <a:ea typeface="+mn-ea"/>
        <a:cs typeface="+mn-cs"/>
      </a:defRPr>
    </a:lvl1pPr>
    <a:lvl2pPr marL="522488" algn="l" defTabSz="1044976" rtl="0" eaLnBrk="1" latinLnBrk="0" hangingPunct="1">
      <a:defRPr sz="2100" kern="1200">
        <a:solidFill>
          <a:schemeClr val="tx1"/>
        </a:solidFill>
        <a:latin typeface="+mn-lt"/>
        <a:ea typeface="+mn-ea"/>
        <a:cs typeface="+mn-cs"/>
      </a:defRPr>
    </a:lvl2pPr>
    <a:lvl3pPr marL="1044976" algn="l" defTabSz="1044976" rtl="0" eaLnBrk="1" latinLnBrk="0" hangingPunct="1">
      <a:defRPr sz="2100" kern="1200">
        <a:solidFill>
          <a:schemeClr val="tx1"/>
        </a:solidFill>
        <a:latin typeface="+mn-lt"/>
        <a:ea typeface="+mn-ea"/>
        <a:cs typeface="+mn-cs"/>
      </a:defRPr>
    </a:lvl3pPr>
    <a:lvl4pPr marL="1567464" algn="l" defTabSz="1044976" rtl="0" eaLnBrk="1" latinLnBrk="0" hangingPunct="1">
      <a:defRPr sz="2100" kern="1200">
        <a:solidFill>
          <a:schemeClr val="tx1"/>
        </a:solidFill>
        <a:latin typeface="+mn-lt"/>
        <a:ea typeface="+mn-ea"/>
        <a:cs typeface="+mn-cs"/>
      </a:defRPr>
    </a:lvl4pPr>
    <a:lvl5pPr marL="2089953" algn="l" defTabSz="1044976" rtl="0" eaLnBrk="1" latinLnBrk="0" hangingPunct="1">
      <a:defRPr sz="2100" kern="1200">
        <a:solidFill>
          <a:schemeClr val="tx1"/>
        </a:solidFill>
        <a:latin typeface="+mn-lt"/>
        <a:ea typeface="+mn-ea"/>
        <a:cs typeface="+mn-cs"/>
      </a:defRPr>
    </a:lvl5pPr>
    <a:lvl6pPr marL="2612441" algn="l" defTabSz="1044976" rtl="0" eaLnBrk="1" latinLnBrk="0" hangingPunct="1">
      <a:defRPr sz="2100" kern="1200">
        <a:solidFill>
          <a:schemeClr val="tx1"/>
        </a:solidFill>
        <a:latin typeface="+mn-lt"/>
        <a:ea typeface="+mn-ea"/>
        <a:cs typeface="+mn-cs"/>
      </a:defRPr>
    </a:lvl6pPr>
    <a:lvl7pPr marL="3134929" algn="l" defTabSz="1044976" rtl="0" eaLnBrk="1" latinLnBrk="0" hangingPunct="1">
      <a:defRPr sz="2100" kern="1200">
        <a:solidFill>
          <a:schemeClr val="tx1"/>
        </a:solidFill>
        <a:latin typeface="+mn-lt"/>
        <a:ea typeface="+mn-ea"/>
        <a:cs typeface="+mn-cs"/>
      </a:defRPr>
    </a:lvl7pPr>
    <a:lvl8pPr marL="3657417" algn="l" defTabSz="1044976" rtl="0" eaLnBrk="1" latinLnBrk="0" hangingPunct="1">
      <a:defRPr sz="2100" kern="1200">
        <a:solidFill>
          <a:schemeClr val="tx1"/>
        </a:solidFill>
        <a:latin typeface="+mn-lt"/>
        <a:ea typeface="+mn-ea"/>
        <a:cs typeface="+mn-cs"/>
      </a:defRPr>
    </a:lvl8pPr>
    <a:lvl9pPr marL="4179905" algn="l" defTabSz="10449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04">
          <p15:clr>
            <a:srgbClr val="A4A3A4"/>
          </p15:clr>
        </p15:guide>
        <p15:guide id="2" pos="34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0C5692-72E8-47BA-8336-F032B101E33C}" v="92" dt="2023-10-01T05:11:18.421"/>
  </p1510:revLst>
</p1510:revInfo>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59" autoAdjust="0"/>
    <p:restoredTop sz="94660"/>
  </p:normalViewPr>
  <p:slideViewPr>
    <p:cSldViewPr>
      <p:cViewPr varScale="1">
        <p:scale>
          <a:sx n="73" d="100"/>
          <a:sy n="73" d="100"/>
        </p:scale>
        <p:origin x="1387" y="67"/>
      </p:cViewPr>
      <p:guideLst>
        <p:guide orient="horz" pos="2304"/>
        <p:guide pos="345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weatha Kannan" userId="034bf1cc3baabad0" providerId="LiveId" clId="{F10C5692-72E8-47BA-8336-F032B101E33C}"/>
    <pc:docChg chg="custSel addSld delSld modSld sldOrd">
      <pc:chgData name="Sweatha Kannan" userId="034bf1cc3baabad0" providerId="LiveId" clId="{F10C5692-72E8-47BA-8336-F032B101E33C}" dt="2023-10-01T05:22:07.950" v="3338" actId="1076"/>
      <pc:docMkLst>
        <pc:docMk/>
      </pc:docMkLst>
      <pc:sldChg chg="modSp mod">
        <pc:chgData name="Sweatha Kannan" userId="034bf1cc3baabad0" providerId="LiveId" clId="{F10C5692-72E8-47BA-8336-F032B101E33C}" dt="2023-08-18T12:09:15.883" v="324" actId="20577"/>
        <pc:sldMkLst>
          <pc:docMk/>
          <pc:sldMk cId="0" sldId="256"/>
        </pc:sldMkLst>
        <pc:spChg chg="mod">
          <ac:chgData name="Sweatha Kannan" userId="034bf1cc3baabad0" providerId="LiveId" clId="{F10C5692-72E8-47BA-8336-F032B101E33C}" dt="2023-08-18T12:06:02.770" v="17" actId="20577"/>
          <ac:spMkLst>
            <pc:docMk/>
            <pc:sldMk cId="0" sldId="256"/>
            <ac:spMk id="5" creationId="{00000000-0000-0000-0000-000000000000}"/>
          </ac:spMkLst>
        </pc:spChg>
        <pc:spChg chg="mod">
          <ac:chgData name="Sweatha Kannan" userId="034bf1cc3baabad0" providerId="LiveId" clId="{F10C5692-72E8-47BA-8336-F032B101E33C}" dt="2023-08-18T12:06:49.851" v="20" actId="255"/>
          <ac:spMkLst>
            <pc:docMk/>
            <pc:sldMk cId="0" sldId="256"/>
            <ac:spMk id="8" creationId="{00000000-0000-0000-0000-000000000000}"/>
          </ac:spMkLst>
        </pc:spChg>
        <pc:spChg chg="mod">
          <ac:chgData name="Sweatha Kannan" userId="034bf1cc3baabad0" providerId="LiveId" clId="{F10C5692-72E8-47BA-8336-F032B101E33C}" dt="2023-08-18T12:09:15.883" v="324" actId="20577"/>
          <ac:spMkLst>
            <pc:docMk/>
            <pc:sldMk cId="0" sldId="256"/>
            <ac:spMk id="9" creationId="{00000000-0000-0000-0000-000000000000}"/>
          </ac:spMkLst>
        </pc:spChg>
      </pc:sldChg>
      <pc:sldChg chg="modSp mod ord">
        <pc:chgData name="Sweatha Kannan" userId="034bf1cc3baabad0" providerId="LiveId" clId="{F10C5692-72E8-47BA-8336-F032B101E33C}" dt="2023-09-19T03:31:05.030" v="1755" actId="20577"/>
        <pc:sldMkLst>
          <pc:docMk/>
          <pc:sldMk cId="0" sldId="265"/>
        </pc:sldMkLst>
        <pc:graphicFrameChg chg="mod modGraphic">
          <ac:chgData name="Sweatha Kannan" userId="034bf1cc3baabad0" providerId="LiveId" clId="{F10C5692-72E8-47BA-8336-F032B101E33C}" dt="2023-09-19T03:31:05.030" v="1755" actId="20577"/>
          <ac:graphicFrameMkLst>
            <pc:docMk/>
            <pc:sldMk cId="0" sldId="265"/>
            <ac:graphicFrameMk id="6" creationId="{00000000-0000-0000-0000-000000000000}"/>
          </ac:graphicFrameMkLst>
        </pc:graphicFrameChg>
      </pc:sldChg>
      <pc:sldChg chg="modSp mod ord">
        <pc:chgData name="Sweatha Kannan" userId="034bf1cc3baabad0" providerId="LiveId" clId="{F10C5692-72E8-47BA-8336-F032B101E33C}" dt="2023-08-18T17:00:24.418" v="1644" actId="255"/>
        <pc:sldMkLst>
          <pc:docMk/>
          <pc:sldMk cId="0" sldId="266"/>
        </pc:sldMkLst>
        <pc:graphicFrameChg chg="mod modGraphic">
          <ac:chgData name="Sweatha Kannan" userId="034bf1cc3baabad0" providerId="LiveId" clId="{F10C5692-72E8-47BA-8336-F032B101E33C}" dt="2023-08-18T17:00:24.418" v="1644" actId="255"/>
          <ac:graphicFrameMkLst>
            <pc:docMk/>
            <pc:sldMk cId="0" sldId="266"/>
            <ac:graphicFrameMk id="6" creationId="{00000000-0000-0000-0000-000000000000}"/>
          </ac:graphicFrameMkLst>
        </pc:graphicFrameChg>
      </pc:sldChg>
      <pc:sldChg chg="addSp modSp mod">
        <pc:chgData name="Sweatha Kannan" userId="034bf1cc3baabad0" providerId="LiveId" clId="{F10C5692-72E8-47BA-8336-F032B101E33C}" dt="2023-09-25T07:37:02.063" v="2836" actId="20577"/>
        <pc:sldMkLst>
          <pc:docMk/>
          <pc:sldMk cId="0" sldId="269"/>
        </pc:sldMkLst>
        <pc:spChg chg="add mod">
          <ac:chgData name="Sweatha Kannan" userId="034bf1cc3baabad0" providerId="LiveId" clId="{F10C5692-72E8-47BA-8336-F032B101E33C}" dt="2023-09-25T07:37:02.063" v="2836" actId="20577"/>
          <ac:spMkLst>
            <pc:docMk/>
            <pc:sldMk cId="0" sldId="269"/>
            <ac:spMk id="2" creationId="{580B3DC0-50B9-64A0-7E68-DEA6E8276234}"/>
          </ac:spMkLst>
        </pc:spChg>
        <pc:spChg chg="mod">
          <ac:chgData name="Sweatha Kannan" userId="034bf1cc3baabad0" providerId="LiveId" clId="{F10C5692-72E8-47BA-8336-F032B101E33C}" dt="2023-09-12T11:47:15.412" v="1663" actId="1076"/>
          <ac:spMkLst>
            <pc:docMk/>
            <pc:sldMk cId="0" sldId="269"/>
            <ac:spMk id="35842" creationId="{00000000-0000-0000-0000-000000000000}"/>
          </ac:spMkLst>
        </pc:spChg>
      </pc:sldChg>
      <pc:sldChg chg="del">
        <pc:chgData name="Sweatha Kannan" userId="034bf1cc3baabad0" providerId="LiveId" clId="{F10C5692-72E8-47BA-8336-F032B101E33C}" dt="2023-09-12T12:23:35.581" v="1752" actId="2696"/>
        <pc:sldMkLst>
          <pc:docMk/>
          <pc:sldMk cId="0" sldId="271"/>
        </pc:sldMkLst>
      </pc:sldChg>
      <pc:sldChg chg="addSp delSp modSp mod">
        <pc:chgData name="Sweatha Kannan" userId="034bf1cc3baabad0" providerId="LiveId" clId="{F10C5692-72E8-47BA-8336-F032B101E33C}" dt="2023-08-18T16:25:13.692" v="1369" actId="1076"/>
        <pc:sldMkLst>
          <pc:docMk/>
          <pc:sldMk cId="2468573534" sldId="272"/>
        </pc:sldMkLst>
        <pc:picChg chg="add del mod">
          <ac:chgData name="Sweatha Kannan" userId="034bf1cc3baabad0" providerId="LiveId" clId="{F10C5692-72E8-47BA-8336-F032B101E33C}" dt="2023-08-18T16:24:50.109" v="1364" actId="21"/>
          <ac:picMkLst>
            <pc:docMk/>
            <pc:sldMk cId="2468573534" sldId="272"/>
            <ac:picMk id="5" creationId="{D09A146F-4164-3D3E-8327-2623ABC9EAAD}"/>
          </ac:picMkLst>
        </pc:picChg>
        <pc:picChg chg="add del mod">
          <ac:chgData name="Sweatha Kannan" userId="034bf1cc3baabad0" providerId="LiveId" clId="{F10C5692-72E8-47BA-8336-F032B101E33C}" dt="2023-08-18T16:24:56.066" v="1366" actId="21"/>
          <ac:picMkLst>
            <pc:docMk/>
            <pc:sldMk cId="2468573534" sldId="272"/>
            <ac:picMk id="6" creationId="{1C4A6866-FDC4-278A-2871-9B0E64914306}"/>
          </ac:picMkLst>
        </pc:picChg>
        <pc:picChg chg="add mod">
          <ac:chgData name="Sweatha Kannan" userId="034bf1cc3baabad0" providerId="LiveId" clId="{F10C5692-72E8-47BA-8336-F032B101E33C}" dt="2023-08-18T16:25:13.692" v="1369" actId="1076"/>
          <ac:picMkLst>
            <pc:docMk/>
            <pc:sldMk cId="2468573534" sldId="272"/>
            <ac:picMk id="7" creationId="{A49D5688-D4D2-ABB0-6FA9-B417558872AC}"/>
          </ac:picMkLst>
        </pc:picChg>
      </pc:sldChg>
      <pc:sldChg chg="modSp mod">
        <pc:chgData name="Sweatha Kannan" userId="034bf1cc3baabad0" providerId="LiveId" clId="{F10C5692-72E8-47BA-8336-F032B101E33C}" dt="2023-09-19T05:11:23.647" v="1808" actId="20577"/>
        <pc:sldMkLst>
          <pc:docMk/>
          <pc:sldMk cId="80088457" sldId="273"/>
        </pc:sldMkLst>
        <pc:spChg chg="mod">
          <ac:chgData name="Sweatha Kannan" userId="034bf1cc3baabad0" providerId="LiveId" clId="{F10C5692-72E8-47BA-8336-F032B101E33C}" dt="2023-08-18T16:16:10.443" v="1314" actId="1076"/>
          <ac:spMkLst>
            <pc:docMk/>
            <pc:sldMk cId="80088457" sldId="273"/>
            <ac:spMk id="2" creationId="{00000000-0000-0000-0000-000000000000}"/>
          </ac:spMkLst>
        </pc:spChg>
        <pc:spChg chg="mod">
          <ac:chgData name="Sweatha Kannan" userId="034bf1cc3baabad0" providerId="LiveId" clId="{F10C5692-72E8-47BA-8336-F032B101E33C}" dt="2023-09-19T05:11:23.647" v="1808" actId="20577"/>
          <ac:spMkLst>
            <pc:docMk/>
            <pc:sldMk cId="80088457" sldId="273"/>
            <ac:spMk id="4" creationId="{00000000-0000-0000-0000-000000000000}"/>
          </ac:spMkLst>
        </pc:spChg>
      </pc:sldChg>
      <pc:sldChg chg="modSp mod">
        <pc:chgData name="Sweatha Kannan" userId="034bf1cc3baabad0" providerId="LiveId" clId="{F10C5692-72E8-47BA-8336-F032B101E33C}" dt="2023-09-25T07:38:18.542" v="2977" actId="20577"/>
        <pc:sldMkLst>
          <pc:docMk/>
          <pc:sldMk cId="2498185732" sldId="275"/>
        </pc:sldMkLst>
        <pc:spChg chg="mod">
          <ac:chgData name="Sweatha Kannan" userId="034bf1cc3baabad0" providerId="LiveId" clId="{F10C5692-72E8-47BA-8336-F032B101E33C}" dt="2023-09-25T07:38:18.542" v="2977" actId="20577"/>
          <ac:spMkLst>
            <pc:docMk/>
            <pc:sldMk cId="2498185732" sldId="275"/>
            <ac:spMk id="2" creationId="{DFA02229-5489-7CA7-8E66-1E65A8257042}"/>
          </ac:spMkLst>
        </pc:spChg>
      </pc:sldChg>
      <pc:sldChg chg="addSp delSp modSp mod">
        <pc:chgData name="Sweatha Kannan" userId="034bf1cc3baabad0" providerId="LiveId" clId="{F10C5692-72E8-47BA-8336-F032B101E33C}" dt="2023-09-25T07:43:44.832" v="3001" actId="14100"/>
        <pc:sldMkLst>
          <pc:docMk/>
          <pc:sldMk cId="185298835" sldId="276"/>
        </pc:sldMkLst>
        <pc:graphicFrameChg chg="add del mod">
          <ac:chgData name="Sweatha Kannan" userId="034bf1cc3baabad0" providerId="LiveId" clId="{F10C5692-72E8-47BA-8336-F032B101E33C}" dt="2023-09-25T07:41:30.139" v="2985" actId="21"/>
          <ac:graphicFrameMkLst>
            <pc:docMk/>
            <pc:sldMk cId="185298835" sldId="276"/>
            <ac:graphicFrameMk id="3" creationId="{9526145F-DE62-1B7D-377E-D5BEFF1A8837}"/>
          </ac:graphicFrameMkLst>
        </pc:graphicFrameChg>
        <pc:picChg chg="add del mod">
          <ac:chgData name="Sweatha Kannan" userId="034bf1cc3baabad0" providerId="LiveId" clId="{F10C5692-72E8-47BA-8336-F032B101E33C}" dt="2023-09-25T07:40:36.522" v="2982" actId="12084"/>
          <ac:picMkLst>
            <pc:docMk/>
            <pc:sldMk cId="185298835" sldId="276"/>
            <ac:picMk id="2" creationId="{1FC1904A-5D5B-B83E-7596-C27DF7E8FDD6}"/>
          </ac:picMkLst>
        </pc:picChg>
        <pc:picChg chg="add del">
          <ac:chgData name="Sweatha Kannan" userId="034bf1cc3baabad0" providerId="LiveId" clId="{F10C5692-72E8-47BA-8336-F032B101E33C}" dt="2023-09-25T07:41:37.633" v="2987" actId="21"/>
          <ac:picMkLst>
            <pc:docMk/>
            <pc:sldMk cId="185298835" sldId="276"/>
            <ac:picMk id="4" creationId="{F5A16D61-2314-3634-1824-10A8267D1377}"/>
          </ac:picMkLst>
        </pc:picChg>
        <pc:picChg chg="add del mod">
          <ac:chgData name="Sweatha Kannan" userId="034bf1cc3baabad0" providerId="LiveId" clId="{F10C5692-72E8-47BA-8336-F032B101E33C}" dt="2023-09-25T07:42:43.616" v="2994" actId="21"/>
          <ac:picMkLst>
            <pc:docMk/>
            <pc:sldMk cId="185298835" sldId="276"/>
            <ac:picMk id="5" creationId="{F6CD1A2B-9938-4C1F-699A-8FC389DAA542}"/>
          </ac:picMkLst>
        </pc:picChg>
        <pc:picChg chg="add del">
          <ac:chgData name="Sweatha Kannan" userId="034bf1cc3baabad0" providerId="LiveId" clId="{F10C5692-72E8-47BA-8336-F032B101E33C}" dt="2023-09-25T07:42:49.149" v="2996" actId="21"/>
          <ac:picMkLst>
            <pc:docMk/>
            <pc:sldMk cId="185298835" sldId="276"/>
            <ac:picMk id="6" creationId="{B4E078D5-7FB7-2A6C-6B0B-49DF3042E85B}"/>
          </ac:picMkLst>
        </pc:picChg>
        <pc:picChg chg="add mod">
          <ac:chgData name="Sweatha Kannan" userId="034bf1cc3baabad0" providerId="LiveId" clId="{F10C5692-72E8-47BA-8336-F032B101E33C}" dt="2023-09-25T07:43:44.832" v="3001" actId="14100"/>
          <ac:picMkLst>
            <pc:docMk/>
            <pc:sldMk cId="185298835" sldId="276"/>
            <ac:picMk id="7" creationId="{77788A61-7FC3-6C11-8349-9D142D5B2EF8}"/>
          </ac:picMkLst>
        </pc:picChg>
      </pc:sldChg>
      <pc:sldChg chg="addSp modSp mod modAnim">
        <pc:chgData name="Sweatha Kannan" userId="034bf1cc3baabad0" providerId="LiveId" clId="{F10C5692-72E8-47BA-8336-F032B101E33C}" dt="2023-09-25T08:02:59.491" v="3032"/>
        <pc:sldMkLst>
          <pc:docMk/>
          <pc:sldMk cId="3485680215" sldId="277"/>
        </pc:sldMkLst>
        <pc:spChg chg="mod">
          <ac:chgData name="Sweatha Kannan" userId="034bf1cc3baabad0" providerId="LiveId" clId="{F10C5692-72E8-47BA-8336-F032B101E33C}" dt="2023-09-25T08:02:59.491" v="3032"/>
          <ac:spMkLst>
            <pc:docMk/>
            <pc:sldMk cId="3485680215" sldId="277"/>
            <ac:spMk id="3" creationId="{3AD88E7E-D932-4388-7345-5AC58939428A}"/>
          </ac:spMkLst>
        </pc:spChg>
        <pc:picChg chg="add mod">
          <ac:chgData name="Sweatha Kannan" userId="034bf1cc3baabad0" providerId="LiveId" clId="{F10C5692-72E8-47BA-8336-F032B101E33C}" dt="2023-09-25T07:45:00.209" v="3003" actId="1076"/>
          <ac:picMkLst>
            <pc:docMk/>
            <pc:sldMk cId="3485680215" sldId="277"/>
            <ac:picMk id="2" creationId="{DA52B54B-6495-4105-F114-B6115040B021}"/>
          </ac:picMkLst>
        </pc:picChg>
      </pc:sldChg>
      <pc:sldChg chg="addSp modSp mod">
        <pc:chgData name="Sweatha Kannan" userId="034bf1cc3baabad0" providerId="LiveId" clId="{F10C5692-72E8-47BA-8336-F032B101E33C}" dt="2023-10-01T05:16:48.558" v="3298" actId="207"/>
        <pc:sldMkLst>
          <pc:docMk/>
          <pc:sldMk cId="3954144814" sldId="278"/>
        </pc:sldMkLst>
        <pc:spChg chg="add mod">
          <ac:chgData name="Sweatha Kannan" userId="034bf1cc3baabad0" providerId="LiveId" clId="{F10C5692-72E8-47BA-8336-F032B101E33C}" dt="2023-10-01T05:16:48.558" v="3298" actId="207"/>
          <ac:spMkLst>
            <pc:docMk/>
            <pc:sldMk cId="3954144814" sldId="278"/>
            <ac:spMk id="3" creationId="{4A057A2C-DC20-8299-9D4C-1FB1E7DE36DE}"/>
          </ac:spMkLst>
        </pc:spChg>
      </pc:sldChg>
      <pc:sldChg chg="addSp modSp mod">
        <pc:chgData name="Sweatha Kannan" userId="034bf1cc3baabad0" providerId="LiveId" clId="{F10C5692-72E8-47BA-8336-F032B101E33C}" dt="2023-10-01T05:17:59.917" v="3334" actId="313"/>
        <pc:sldMkLst>
          <pc:docMk/>
          <pc:sldMk cId="352265177" sldId="279"/>
        </pc:sldMkLst>
        <pc:spChg chg="add mod">
          <ac:chgData name="Sweatha Kannan" userId="034bf1cc3baabad0" providerId="LiveId" clId="{F10C5692-72E8-47BA-8336-F032B101E33C}" dt="2023-10-01T05:17:59.917" v="3334" actId="313"/>
          <ac:spMkLst>
            <pc:docMk/>
            <pc:sldMk cId="352265177" sldId="279"/>
            <ac:spMk id="2" creationId="{8AB4DD40-D006-95C8-6849-35739F823C2D}"/>
          </ac:spMkLst>
        </pc:spChg>
      </pc:sldChg>
      <pc:sldChg chg="addSp modSp mod">
        <pc:chgData name="Sweatha Kannan" userId="034bf1cc3baabad0" providerId="LiveId" clId="{F10C5692-72E8-47BA-8336-F032B101E33C}" dt="2023-09-25T07:46:46.264" v="3006" actId="2710"/>
        <pc:sldMkLst>
          <pc:docMk/>
          <pc:sldMk cId="1926836613" sldId="280"/>
        </pc:sldMkLst>
        <pc:spChg chg="add mod">
          <ac:chgData name="Sweatha Kannan" userId="034bf1cc3baabad0" providerId="LiveId" clId="{F10C5692-72E8-47BA-8336-F032B101E33C}" dt="2023-09-25T07:46:46.264" v="3006" actId="2710"/>
          <ac:spMkLst>
            <pc:docMk/>
            <pc:sldMk cId="1926836613" sldId="280"/>
            <ac:spMk id="2" creationId="{96ACD0EE-2EC4-62C0-FBB0-DF4E92473524}"/>
          </ac:spMkLst>
        </pc:spChg>
        <pc:spChg chg="mod">
          <ac:chgData name="Sweatha Kannan" userId="034bf1cc3baabad0" providerId="LiveId" clId="{F10C5692-72E8-47BA-8336-F032B101E33C}" dt="2023-09-19T05:30:30.479" v="2372" actId="1076"/>
          <ac:spMkLst>
            <pc:docMk/>
            <pc:sldMk cId="1926836613" sldId="280"/>
            <ac:spMk id="35842" creationId="{00000000-0000-0000-0000-000000000000}"/>
          </ac:spMkLst>
        </pc:spChg>
      </pc:sldChg>
      <pc:sldChg chg="addSp delSp modSp mod">
        <pc:chgData name="Sweatha Kannan" userId="034bf1cc3baabad0" providerId="LiveId" clId="{F10C5692-72E8-47BA-8336-F032B101E33C}" dt="2023-10-01T05:22:07.950" v="3338" actId="1076"/>
        <pc:sldMkLst>
          <pc:docMk/>
          <pc:sldMk cId="2202734391" sldId="281"/>
        </pc:sldMkLst>
        <pc:spChg chg="mod">
          <ac:chgData name="Sweatha Kannan" userId="034bf1cc3baabad0" providerId="LiveId" clId="{F10C5692-72E8-47BA-8336-F032B101E33C}" dt="2023-09-12T12:07:53.613" v="1682" actId="207"/>
          <ac:spMkLst>
            <pc:docMk/>
            <pc:sldMk cId="2202734391" sldId="281"/>
            <ac:spMk id="3" creationId="{1BFE2CDE-2809-E0B9-A014-B7B67CE6F446}"/>
          </ac:spMkLst>
        </pc:spChg>
        <pc:picChg chg="add del mod">
          <ac:chgData name="Sweatha Kannan" userId="034bf1cc3baabad0" providerId="LiveId" clId="{F10C5692-72E8-47BA-8336-F032B101E33C}" dt="2023-10-01T05:21:56.289" v="3335" actId="478"/>
          <ac:picMkLst>
            <pc:docMk/>
            <pc:sldMk cId="2202734391" sldId="281"/>
            <ac:picMk id="4" creationId="{218CB693-7591-6842-A028-21E4846B70F1}"/>
          </ac:picMkLst>
        </pc:picChg>
        <pc:picChg chg="add mod">
          <ac:chgData name="Sweatha Kannan" userId="034bf1cc3baabad0" providerId="LiveId" clId="{F10C5692-72E8-47BA-8336-F032B101E33C}" dt="2023-10-01T05:22:07.950" v="3338" actId="1076"/>
          <ac:picMkLst>
            <pc:docMk/>
            <pc:sldMk cId="2202734391" sldId="281"/>
            <ac:picMk id="5" creationId="{7913D0F2-C307-2AF0-4706-6B10067C3CD5}"/>
          </ac:picMkLst>
        </pc:picChg>
      </pc:sldChg>
      <pc:sldChg chg="del">
        <pc:chgData name="Sweatha Kannan" userId="034bf1cc3baabad0" providerId="LiveId" clId="{F10C5692-72E8-47BA-8336-F032B101E33C}" dt="2023-09-12T12:10:19.772" v="1689" actId="2696"/>
        <pc:sldMkLst>
          <pc:docMk/>
          <pc:sldMk cId="3790756688" sldId="282"/>
        </pc:sldMkLst>
      </pc:sldChg>
      <pc:sldChg chg="modSp mod ord">
        <pc:chgData name="Sweatha Kannan" userId="034bf1cc3baabad0" providerId="LiveId" clId="{F10C5692-72E8-47BA-8336-F032B101E33C}" dt="2023-08-18T16:59:41.498" v="1640" actId="14100"/>
        <pc:sldMkLst>
          <pc:docMk/>
          <pc:sldMk cId="2589466949" sldId="284"/>
        </pc:sldMkLst>
        <pc:graphicFrameChg chg="mod modGraphic">
          <ac:chgData name="Sweatha Kannan" userId="034bf1cc3baabad0" providerId="LiveId" clId="{F10C5692-72E8-47BA-8336-F032B101E33C}" dt="2023-08-18T16:59:41.498" v="1640" actId="14100"/>
          <ac:graphicFrameMkLst>
            <pc:docMk/>
            <pc:sldMk cId="2589466949" sldId="284"/>
            <ac:graphicFrameMk id="6" creationId="{00000000-0000-0000-0000-000000000000}"/>
          </ac:graphicFrameMkLst>
        </pc:graphicFrameChg>
      </pc:sldChg>
      <pc:sldChg chg="modSp mod">
        <pc:chgData name="Sweatha Kannan" userId="034bf1cc3baabad0" providerId="LiveId" clId="{F10C5692-72E8-47BA-8336-F032B101E33C}" dt="2023-08-18T17:00:02.115" v="1642" actId="2711"/>
        <pc:sldMkLst>
          <pc:docMk/>
          <pc:sldMk cId="3907242837" sldId="285"/>
        </pc:sldMkLst>
        <pc:graphicFrameChg chg="mod modGraphic">
          <ac:chgData name="Sweatha Kannan" userId="034bf1cc3baabad0" providerId="LiveId" clId="{F10C5692-72E8-47BA-8336-F032B101E33C}" dt="2023-08-18T17:00:02.115" v="1642" actId="2711"/>
          <ac:graphicFrameMkLst>
            <pc:docMk/>
            <pc:sldMk cId="3907242837" sldId="285"/>
            <ac:graphicFrameMk id="6" creationId="{00000000-0000-0000-0000-000000000000}"/>
          </ac:graphicFrameMkLst>
        </pc:graphicFrameChg>
      </pc:sldChg>
      <pc:sldChg chg="del">
        <pc:chgData name="Sweatha Kannan" userId="034bf1cc3baabad0" providerId="LiveId" clId="{F10C5692-72E8-47BA-8336-F032B101E33C}" dt="2023-09-12T12:23:32.529" v="1751" actId="2696"/>
        <pc:sldMkLst>
          <pc:docMk/>
          <pc:sldMk cId="2335823553" sldId="287"/>
        </pc:sldMkLst>
      </pc:sldChg>
      <pc:sldChg chg="addSp delSp modSp mod modAnim">
        <pc:chgData name="Sweatha Kannan" userId="034bf1cc3baabad0" providerId="LiveId" clId="{F10C5692-72E8-47BA-8336-F032B101E33C}" dt="2023-10-01T05:11:37.436" v="3291" actId="1076"/>
        <pc:sldMkLst>
          <pc:docMk/>
          <pc:sldMk cId="2784012458" sldId="288"/>
        </pc:sldMkLst>
        <pc:spChg chg="mod">
          <ac:chgData name="Sweatha Kannan" userId="034bf1cc3baabad0" providerId="LiveId" clId="{F10C5692-72E8-47BA-8336-F032B101E33C}" dt="2023-10-01T05:11:18.421" v="3287" actId="1076"/>
          <ac:spMkLst>
            <pc:docMk/>
            <pc:sldMk cId="2784012458" sldId="288"/>
            <ac:spMk id="4" creationId="{279C9BBB-74EA-798C-03E8-A87A417733DB}"/>
          </ac:spMkLst>
        </pc:spChg>
        <pc:spChg chg="add mod">
          <ac:chgData name="Sweatha Kannan" userId="034bf1cc3baabad0" providerId="LiveId" clId="{F10C5692-72E8-47BA-8336-F032B101E33C}" dt="2023-10-01T05:11:06.813" v="3285" actId="1076"/>
          <ac:spMkLst>
            <pc:docMk/>
            <pc:sldMk cId="2784012458" sldId="288"/>
            <ac:spMk id="6" creationId="{06F4AF01-2433-D61F-BB20-04342519C816}"/>
          </ac:spMkLst>
        </pc:spChg>
        <pc:picChg chg="add del">
          <ac:chgData name="Sweatha Kannan" userId="034bf1cc3baabad0" providerId="LiveId" clId="{F10C5692-72E8-47BA-8336-F032B101E33C}" dt="2023-10-01T05:05:27.644" v="3035" actId="21"/>
          <ac:picMkLst>
            <pc:docMk/>
            <pc:sldMk cId="2784012458" sldId="288"/>
            <ac:picMk id="2" creationId="{DFE17C5D-AFBF-9334-BAEF-A7AACAEC28B9}"/>
          </ac:picMkLst>
        </pc:picChg>
        <pc:picChg chg="add mod">
          <ac:chgData name="Sweatha Kannan" userId="034bf1cc3baabad0" providerId="LiveId" clId="{F10C5692-72E8-47BA-8336-F032B101E33C}" dt="2023-10-01T05:11:23.083" v="3289" actId="1076"/>
          <ac:picMkLst>
            <pc:docMk/>
            <pc:sldMk cId="2784012458" sldId="288"/>
            <ac:picMk id="5" creationId="{7C37F11B-534C-78C0-C446-8D8BB271B3AB}"/>
          </ac:picMkLst>
        </pc:picChg>
        <pc:picChg chg="add mod">
          <ac:chgData name="Sweatha Kannan" userId="034bf1cc3baabad0" providerId="LiveId" clId="{F10C5692-72E8-47BA-8336-F032B101E33C}" dt="2023-10-01T05:11:37.436" v="3291" actId="1076"/>
          <ac:picMkLst>
            <pc:docMk/>
            <pc:sldMk cId="2784012458" sldId="288"/>
            <ac:picMk id="7" creationId="{E3DCFF0E-7FF1-E9B3-A2CE-86A6A8E7E397}"/>
          </ac:picMkLst>
        </pc:picChg>
        <pc:picChg chg="add del mod">
          <ac:chgData name="Sweatha Kannan" userId="034bf1cc3baabad0" providerId="LiveId" clId="{F10C5692-72E8-47BA-8336-F032B101E33C}" dt="2023-10-01T05:05:19.080" v="3033" actId="21"/>
          <ac:picMkLst>
            <pc:docMk/>
            <pc:sldMk cId="2784012458" sldId="288"/>
            <ac:picMk id="1026" creationId="{28A44E0F-01F9-287E-6F45-1BC4A1DE6681}"/>
          </ac:picMkLst>
        </pc:picChg>
      </pc:sldChg>
      <pc:sldChg chg="new del">
        <pc:chgData name="Sweatha Kannan" userId="034bf1cc3baabad0" providerId="LiveId" clId="{F10C5692-72E8-47BA-8336-F032B101E33C}" dt="2023-10-01T05:12:13.345" v="3293" actId="2696"/>
        <pc:sldMkLst>
          <pc:docMk/>
          <pc:sldMk cId="1946889898" sldId="289"/>
        </pc:sldMkLst>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4>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CC2A00E-F926-4B61-8058-C8D5C8BB061E}" type="datetimeFigureOut">
              <a:rPr lang="en-US" smtClean="0"/>
              <a:pPr/>
              <a:t>10/1/2023</a:t>
            </a:fld>
            <a:endParaRPr lang="en-US"/>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6F85605-E631-425A-9640-91F078E54F2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1044976" rtl="0" eaLnBrk="1" latinLnBrk="0" hangingPunct="1">
      <a:defRPr sz="1400" kern="1200">
        <a:solidFill>
          <a:schemeClr val="tx1"/>
        </a:solidFill>
        <a:latin typeface="+mn-lt"/>
        <a:ea typeface="+mn-ea"/>
        <a:cs typeface="+mn-cs"/>
      </a:defRPr>
    </a:lvl1pPr>
    <a:lvl2pPr marL="522488" algn="l" defTabSz="1044976" rtl="0" eaLnBrk="1" latinLnBrk="0" hangingPunct="1">
      <a:defRPr sz="1400" kern="1200">
        <a:solidFill>
          <a:schemeClr val="tx1"/>
        </a:solidFill>
        <a:latin typeface="+mn-lt"/>
        <a:ea typeface="+mn-ea"/>
        <a:cs typeface="+mn-cs"/>
      </a:defRPr>
    </a:lvl2pPr>
    <a:lvl3pPr marL="1044976" algn="l" defTabSz="1044976" rtl="0" eaLnBrk="1" latinLnBrk="0" hangingPunct="1">
      <a:defRPr sz="1400" kern="1200">
        <a:solidFill>
          <a:schemeClr val="tx1"/>
        </a:solidFill>
        <a:latin typeface="+mn-lt"/>
        <a:ea typeface="+mn-ea"/>
        <a:cs typeface="+mn-cs"/>
      </a:defRPr>
    </a:lvl3pPr>
    <a:lvl4pPr marL="1567464" algn="l" defTabSz="1044976" rtl="0" eaLnBrk="1" latinLnBrk="0" hangingPunct="1">
      <a:defRPr sz="1400" kern="1200">
        <a:solidFill>
          <a:schemeClr val="tx1"/>
        </a:solidFill>
        <a:latin typeface="+mn-lt"/>
        <a:ea typeface="+mn-ea"/>
        <a:cs typeface="+mn-cs"/>
      </a:defRPr>
    </a:lvl4pPr>
    <a:lvl5pPr marL="2089953" algn="l" defTabSz="1044976" rtl="0" eaLnBrk="1" latinLnBrk="0" hangingPunct="1">
      <a:defRPr sz="1400" kern="1200">
        <a:solidFill>
          <a:schemeClr val="tx1"/>
        </a:solidFill>
        <a:latin typeface="+mn-lt"/>
        <a:ea typeface="+mn-ea"/>
        <a:cs typeface="+mn-cs"/>
      </a:defRPr>
    </a:lvl5pPr>
    <a:lvl6pPr marL="2612441" algn="l" defTabSz="1044976" rtl="0" eaLnBrk="1" latinLnBrk="0" hangingPunct="1">
      <a:defRPr sz="1400" kern="1200">
        <a:solidFill>
          <a:schemeClr val="tx1"/>
        </a:solidFill>
        <a:latin typeface="+mn-lt"/>
        <a:ea typeface="+mn-ea"/>
        <a:cs typeface="+mn-cs"/>
      </a:defRPr>
    </a:lvl6pPr>
    <a:lvl7pPr marL="3134929" algn="l" defTabSz="1044976" rtl="0" eaLnBrk="1" latinLnBrk="0" hangingPunct="1">
      <a:defRPr sz="1400" kern="1200">
        <a:solidFill>
          <a:schemeClr val="tx1"/>
        </a:solidFill>
        <a:latin typeface="+mn-lt"/>
        <a:ea typeface="+mn-ea"/>
        <a:cs typeface="+mn-cs"/>
      </a:defRPr>
    </a:lvl7pPr>
    <a:lvl8pPr marL="3657417" algn="l" defTabSz="1044976" rtl="0" eaLnBrk="1" latinLnBrk="0" hangingPunct="1">
      <a:defRPr sz="1400" kern="1200">
        <a:solidFill>
          <a:schemeClr val="tx1"/>
        </a:solidFill>
        <a:latin typeface="+mn-lt"/>
        <a:ea typeface="+mn-ea"/>
        <a:cs typeface="+mn-cs"/>
      </a:defRPr>
    </a:lvl8pPr>
    <a:lvl9pPr marL="4179905" algn="l" defTabSz="10449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p:spPr>
      </p:sp>
      <p:sp>
        <p:nvSpPr>
          <p:cNvPr id="266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altLang="en-US"/>
          </a:p>
        </p:txBody>
      </p:sp>
      <p:sp>
        <p:nvSpPr>
          <p:cNvPr id="26628" name="Slide Number Placeholder 3"/>
          <p:cNvSpPr>
            <a:spLocks noGrp="1"/>
          </p:cNvSpPr>
          <p:nvPr>
            <p:ph type="sldNum" sz="quarter" idx="5"/>
          </p:nvPr>
        </p:nvSpPr>
        <p:spPr bwMode="auto">
          <a:noFill/>
          <a:ln>
            <a:miter lim="800000"/>
            <a:headEnd/>
            <a:tailEnd/>
          </a:ln>
        </p:spPr>
        <p:txBody>
          <a:bodyPr/>
          <a:lstStyle/>
          <a:p>
            <a:fld id="{105A6F74-6A86-45FB-B68C-14F159E6A433}" type="slidenum">
              <a:rPr lang="en-US" altLang="en-US" smtClean="0"/>
              <a:pPr/>
              <a:t>3</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p:spPr>
      </p:sp>
      <p:sp>
        <p:nvSpPr>
          <p:cNvPr id="266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altLang="en-US"/>
          </a:p>
        </p:txBody>
      </p:sp>
      <p:sp>
        <p:nvSpPr>
          <p:cNvPr id="26628" name="Slide Number Placeholder 3"/>
          <p:cNvSpPr>
            <a:spLocks noGrp="1"/>
          </p:cNvSpPr>
          <p:nvPr>
            <p:ph type="sldNum" sz="quarter" idx="5"/>
          </p:nvPr>
        </p:nvSpPr>
        <p:spPr bwMode="auto">
          <a:noFill/>
          <a:ln>
            <a:miter lim="800000"/>
            <a:headEnd/>
            <a:tailEnd/>
          </a:ln>
        </p:spPr>
        <p:txBody>
          <a:bodyPr/>
          <a:lstStyle/>
          <a:p>
            <a:fld id="{105A6F74-6A86-45FB-B68C-14F159E6A433}" type="slidenum">
              <a:rPr lang="en-US" altLang="en-US" smtClean="0"/>
              <a:pPr/>
              <a:t>4</a:t>
            </a:fld>
            <a:endParaRPr lang="en-US" altLang="en-US"/>
          </a:p>
        </p:txBody>
      </p:sp>
    </p:spTree>
    <p:extLst>
      <p:ext uri="{BB962C8B-B14F-4D97-AF65-F5344CB8AC3E}">
        <p14:creationId xmlns:p14="http://schemas.microsoft.com/office/powerpoint/2010/main" val="706983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p:spPr>
      </p:sp>
      <p:sp>
        <p:nvSpPr>
          <p:cNvPr id="266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altLang="en-US"/>
          </a:p>
        </p:txBody>
      </p:sp>
      <p:sp>
        <p:nvSpPr>
          <p:cNvPr id="26628" name="Slide Number Placeholder 3"/>
          <p:cNvSpPr>
            <a:spLocks noGrp="1"/>
          </p:cNvSpPr>
          <p:nvPr>
            <p:ph type="sldNum" sz="quarter" idx="5"/>
          </p:nvPr>
        </p:nvSpPr>
        <p:spPr bwMode="auto">
          <a:noFill/>
          <a:ln>
            <a:miter lim="800000"/>
            <a:headEnd/>
            <a:tailEnd/>
          </a:ln>
        </p:spPr>
        <p:txBody>
          <a:bodyPr/>
          <a:lstStyle/>
          <a:p>
            <a:fld id="{105A6F74-6A86-45FB-B68C-14F159E6A433}" type="slidenum">
              <a:rPr lang="en-US" altLang="en-US" smtClean="0"/>
              <a:pPr/>
              <a:t>5</a:t>
            </a:fld>
            <a:endParaRPr lang="en-US" altLang="en-US"/>
          </a:p>
        </p:txBody>
      </p:sp>
    </p:spTree>
    <p:extLst>
      <p:ext uri="{BB962C8B-B14F-4D97-AF65-F5344CB8AC3E}">
        <p14:creationId xmlns:p14="http://schemas.microsoft.com/office/powerpoint/2010/main" val="3387081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p:cNvSpPr>
            <a:spLocks noGrp="1" noRot="1" noChangeAspect="1" noTextEdit="1"/>
          </p:cNvSpPr>
          <p:nvPr>
            <p:ph type="sldImg"/>
          </p:nvPr>
        </p:nvSpPr>
        <p:spPr bwMode="auto">
          <a:noFill/>
          <a:ln>
            <a:solidFill>
              <a:srgbClr val="000000"/>
            </a:solidFill>
            <a:miter lim="800000"/>
            <a:headEnd/>
            <a:tailEnd/>
          </a:ln>
        </p:spPr>
      </p:sp>
      <p:sp>
        <p:nvSpPr>
          <p:cNvPr id="266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altLang="en-US"/>
          </a:p>
        </p:txBody>
      </p:sp>
      <p:sp>
        <p:nvSpPr>
          <p:cNvPr id="26628" name="Slide Number Placeholder 3"/>
          <p:cNvSpPr>
            <a:spLocks noGrp="1"/>
          </p:cNvSpPr>
          <p:nvPr>
            <p:ph type="sldNum" sz="quarter" idx="5"/>
          </p:nvPr>
        </p:nvSpPr>
        <p:spPr bwMode="auto">
          <a:noFill/>
          <a:ln>
            <a:miter lim="800000"/>
            <a:headEnd/>
            <a:tailEnd/>
          </a:ln>
        </p:spPr>
        <p:txBody>
          <a:bodyPr/>
          <a:lstStyle/>
          <a:p>
            <a:fld id="{105A6F74-6A86-45FB-B68C-14F159E6A433}" type="slidenum">
              <a:rPr lang="en-US" altLang="en-US" smtClean="0"/>
              <a:pPr/>
              <a:t>6</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2272454"/>
            <a:ext cx="9326880" cy="1568027"/>
          </a:xfrm>
        </p:spPr>
        <p:txBody>
          <a:bodyPr/>
          <a:lstStyle/>
          <a:p>
            <a:r>
              <a:rPr lang="en-US"/>
              <a:t>Click to edit Master title style</a:t>
            </a:r>
          </a:p>
        </p:txBody>
      </p:sp>
      <p:sp>
        <p:nvSpPr>
          <p:cNvPr id="3" name="Subtitle 2"/>
          <p:cNvSpPr>
            <a:spLocks noGrp="1"/>
          </p:cNvSpPr>
          <p:nvPr>
            <p:ph type="subTitle" idx="1"/>
          </p:nvPr>
        </p:nvSpPr>
        <p:spPr>
          <a:xfrm>
            <a:off x="1645920" y="4145280"/>
            <a:ext cx="7680960" cy="1869440"/>
          </a:xfrm>
        </p:spPr>
        <p:txBody>
          <a:bodyPr/>
          <a:lstStyle>
            <a:lvl1pPr marL="0" indent="0" algn="ctr">
              <a:buNone/>
              <a:defRPr>
                <a:solidFill>
                  <a:schemeClr val="tx1">
                    <a:tint val="75000"/>
                  </a:schemeClr>
                </a:solidFill>
              </a:defRPr>
            </a:lvl1pPr>
            <a:lvl2pPr marL="522488" indent="0" algn="ctr">
              <a:buNone/>
              <a:defRPr>
                <a:solidFill>
                  <a:schemeClr val="tx1">
                    <a:tint val="75000"/>
                  </a:schemeClr>
                </a:solidFill>
              </a:defRPr>
            </a:lvl2pPr>
            <a:lvl3pPr marL="1044976" indent="0" algn="ctr">
              <a:buNone/>
              <a:defRPr>
                <a:solidFill>
                  <a:schemeClr val="tx1">
                    <a:tint val="75000"/>
                  </a:schemeClr>
                </a:solidFill>
              </a:defRPr>
            </a:lvl3pPr>
            <a:lvl4pPr marL="1567464" indent="0" algn="ctr">
              <a:buNone/>
              <a:defRPr>
                <a:solidFill>
                  <a:schemeClr val="tx1">
                    <a:tint val="75000"/>
                  </a:schemeClr>
                </a:solidFill>
              </a:defRPr>
            </a:lvl4pPr>
            <a:lvl5pPr marL="2089953" indent="0" algn="ctr">
              <a:buNone/>
              <a:defRPr>
                <a:solidFill>
                  <a:schemeClr val="tx1">
                    <a:tint val="75000"/>
                  </a:schemeClr>
                </a:solidFill>
              </a:defRPr>
            </a:lvl5pPr>
            <a:lvl6pPr marL="2612441" indent="0" algn="ctr">
              <a:buNone/>
              <a:defRPr>
                <a:solidFill>
                  <a:schemeClr val="tx1">
                    <a:tint val="75000"/>
                  </a:schemeClr>
                </a:solidFill>
              </a:defRPr>
            </a:lvl6pPr>
            <a:lvl7pPr marL="3134929" indent="0" algn="ctr">
              <a:buNone/>
              <a:defRPr>
                <a:solidFill>
                  <a:schemeClr val="tx1">
                    <a:tint val="75000"/>
                  </a:schemeClr>
                </a:solidFill>
              </a:defRPr>
            </a:lvl7pPr>
            <a:lvl8pPr marL="3657417" indent="0" algn="ctr">
              <a:buNone/>
              <a:defRPr>
                <a:solidFill>
                  <a:schemeClr val="tx1">
                    <a:tint val="75000"/>
                  </a:schemeClr>
                </a:solidFill>
              </a:defRPr>
            </a:lvl8pPr>
            <a:lvl9pPr marL="417990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B8FC55A-8930-449A-8061-E6B4DC245A34}" type="datetimeFigureOut">
              <a:rPr lang="en-US" smtClean="0"/>
              <a:pPr/>
              <a:t>10/1/2023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8FC55A-8930-449A-8061-E6B4DC245A34}" type="datetimeFigureOut">
              <a:rPr lang="en-US" smtClean="0"/>
              <a:pPr/>
              <a:t>10/1/2023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45956" y="313267"/>
            <a:ext cx="2962274" cy="665649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59130" y="313267"/>
            <a:ext cx="8703946" cy="66564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8FC55A-8930-449A-8061-E6B4DC245A34}" type="datetimeFigureOut">
              <a:rPr lang="en-US" smtClean="0"/>
              <a:pPr/>
              <a:t>10/1/2023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8FC55A-8930-449A-8061-E6B4DC245A34}" type="datetimeFigureOut">
              <a:rPr lang="en-US" smtClean="0"/>
              <a:pPr/>
              <a:t>10/1/2023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776" y="4700694"/>
            <a:ext cx="9326880" cy="1452880"/>
          </a:xfrm>
        </p:spPr>
        <p:txBody>
          <a:bodyPr anchor="t"/>
          <a:lstStyle>
            <a:lvl1pPr algn="l">
              <a:defRPr sz="4600" b="1" cap="all"/>
            </a:lvl1pPr>
          </a:lstStyle>
          <a:p>
            <a:r>
              <a:rPr lang="en-US"/>
              <a:t>Click to edit Master title style</a:t>
            </a:r>
          </a:p>
        </p:txBody>
      </p:sp>
      <p:sp>
        <p:nvSpPr>
          <p:cNvPr id="3" name="Text Placeholder 2"/>
          <p:cNvSpPr>
            <a:spLocks noGrp="1"/>
          </p:cNvSpPr>
          <p:nvPr>
            <p:ph type="body" idx="1"/>
          </p:nvPr>
        </p:nvSpPr>
        <p:spPr>
          <a:xfrm>
            <a:off x="866776" y="3100495"/>
            <a:ext cx="9326880" cy="1600199"/>
          </a:xfrm>
        </p:spPr>
        <p:txBody>
          <a:bodyPr anchor="b"/>
          <a:lstStyle>
            <a:lvl1pPr marL="0" indent="0">
              <a:buNone/>
              <a:defRPr sz="2300">
                <a:solidFill>
                  <a:schemeClr val="tx1">
                    <a:tint val="75000"/>
                  </a:schemeClr>
                </a:solidFill>
              </a:defRPr>
            </a:lvl1pPr>
            <a:lvl2pPr marL="522488" indent="0">
              <a:buNone/>
              <a:defRPr sz="2100">
                <a:solidFill>
                  <a:schemeClr val="tx1">
                    <a:tint val="75000"/>
                  </a:schemeClr>
                </a:solidFill>
              </a:defRPr>
            </a:lvl2pPr>
            <a:lvl3pPr marL="1044976" indent="0">
              <a:buNone/>
              <a:defRPr sz="1800">
                <a:solidFill>
                  <a:schemeClr val="tx1">
                    <a:tint val="75000"/>
                  </a:schemeClr>
                </a:solidFill>
              </a:defRPr>
            </a:lvl3pPr>
            <a:lvl4pPr marL="1567464" indent="0">
              <a:buNone/>
              <a:defRPr sz="1600">
                <a:solidFill>
                  <a:schemeClr val="tx1">
                    <a:tint val="75000"/>
                  </a:schemeClr>
                </a:solidFill>
              </a:defRPr>
            </a:lvl4pPr>
            <a:lvl5pPr marL="2089953" indent="0">
              <a:buNone/>
              <a:defRPr sz="1600">
                <a:solidFill>
                  <a:schemeClr val="tx1">
                    <a:tint val="75000"/>
                  </a:schemeClr>
                </a:solidFill>
              </a:defRPr>
            </a:lvl5pPr>
            <a:lvl6pPr marL="2612441" indent="0">
              <a:buNone/>
              <a:defRPr sz="1600">
                <a:solidFill>
                  <a:schemeClr val="tx1">
                    <a:tint val="75000"/>
                  </a:schemeClr>
                </a:solidFill>
              </a:defRPr>
            </a:lvl6pPr>
            <a:lvl7pPr marL="3134929" indent="0">
              <a:buNone/>
              <a:defRPr sz="1600">
                <a:solidFill>
                  <a:schemeClr val="tx1">
                    <a:tint val="75000"/>
                  </a:schemeClr>
                </a:solidFill>
              </a:defRPr>
            </a:lvl7pPr>
            <a:lvl8pPr marL="3657417" indent="0">
              <a:buNone/>
              <a:defRPr sz="1600">
                <a:solidFill>
                  <a:schemeClr val="tx1">
                    <a:tint val="75000"/>
                  </a:schemeClr>
                </a:solidFill>
              </a:defRPr>
            </a:lvl8pPr>
            <a:lvl9pPr marL="4179905"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8FC55A-8930-449A-8061-E6B4DC245A34}" type="datetimeFigureOut">
              <a:rPr lang="en-US" smtClean="0"/>
              <a:pPr/>
              <a:t>10/1/2023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59131" y="1820334"/>
            <a:ext cx="5833110" cy="5149426"/>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75121" y="1820334"/>
            <a:ext cx="5833110" cy="5149426"/>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B8FC55A-8930-449A-8061-E6B4DC245A34}" type="datetimeFigureOut">
              <a:rPr lang="en-US" smtClean="0"/>
              <a:pPr/>
              <a:t>10/1/2023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8640" y="292947"/>
            <a:ext cx="9875520" cy="1219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48640" y="1637454"/>
            <a:ext cx="4848226" cy="682413"/>
          </a:xfrm>
        </p:spPr>
        <p:txBody>
          <a:bodyPr anchor="b"/>
          <a:lstStyle>
            <a:lvl1pPr marL="0" indent="0">
              <a:buNone/>
              <a:defRPr sz="2700" b="1"/>
            </a:lvl1pPr>
            <a:lvl2pPr marL="522488" indent="0">
              <a:buNone/>
              <a:defRPr sz="2300" b="1"/>
            </a:lvl2pPr>
            <a:lvl3pPr marL="1044976" indent="0">
              <a:buNone/>
              <a:defRPr sz="2100" b="1"/>
            </a:lvl3pPr>
            <a:lvl4pPr marL="1567464" indent="0">
              <a:buNone/>
              <a:defRPr sz="1800" b="1"/>
            </a:lvl4pPr>
            <a:lvl5pPr marL="2089953" indent="0">
              <a:buNone/>
              <a:defRPr sz="1800" b="1"/>
            </a:lvl5pPr>
            <a:lvl6pPr marL="2612441" indent="0">
              <a:buNone/>
              <a:defRPr sz="1800" b="1"/>
            </a:lvl6pPr>
            <a:lvl7pPr marL="3134929" indent="0">
              <a:buNone/>
              <a:defRPr sz="1800" b="1"/>
            </a:lvl7pPr>
            <a:lvl8pPr marL="3657417" indent="0">
              <a:buNone/>
              <a:defRPr sz="1800" b="1"/>
            </a:lvl8pPr>
            <a:lvl9pPr marL="4179905" indent="0">
              <a:buNone/>
              <a:defRPr sz="1800" b="1"/>
            </a:lvl9pPr>
          </a:lstStyle>
          <a:p>
            <a:pPr lvl="0"/>
            <a:r>
              <a:rPr lang="en-US"/>
              <a:t>Click to edit Master text styles</a:t>
            </a:r>
          </a:p>
        </p:txBody>
      </p:sp>
      <p:sp>
        <p:nvSpPr>
          <p:cNvPr id="4" name="Content Placeholder 3"/>
          <p:cNvSpPr>
            <a:spLocks noGrp="1"/>
          </p:cNvSpPr>
          <p:nvPr>
            <p:ph sz="half" idx="2"/>
          </p:nvPr>
        </p:nvSpPr>
        <p:spPr>
          <a:xfrm>
            <a:off x="548640" y="2319867"/>
            <a:ext cx="4848226"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574031" y="1637454"/>
            <a:ext cx="4850130" cy="682413"/>
          </a:xfrm>
        </p:spPr>
        <p:txBody>
          <a:bodyPr anchor="b"/>
          <a:lstStyle>
            <a:lvl1pPr marL="0" indent="0">
              <a:buNone/>
              <a:defRPr sz="2700" b="1"/>
            </a:lvl1pPr>
            <a:lvl2pPr marL="522488" indent="0">
              <a:buNone/>
              <a:defRPr sz="2300" b="1"/>
            </a:lvl2pPr>
            <a:lvl3pPr marL="1044976" indent="0">
              <a:buNone/>
              <a:defRPr sz="2100" b="1"/>
            </a:lvl3pPr>
            <a:lvl4pPr marL="1567464" indent="0">
              <a:buNone/>
              <a:defRPr sz="1800" b="1"/>
            </a:lvl4pPr>
            <a:lvl5pPr marL="2089953" indent="0">
              <a:buNone/>
              <a:defRPr sz="1800" b="1"/>
            </a:lvl5pPr>
            <a:lvl6pPr marL="2612441" indent="0">
              <a:buNone/>
              <a:defRPr sz="1800" b="1"/>
            </a:lvl6pPr>
            <a:lvl7pPr marL="3134929" indent="0">
              <a:buNone/>
              <a:defRPr sz="1800" b="1"/>
            </a:lvl7pPr>
            <a:lvl8pPr marL="3657417" indent="0">
              <a:buNone/>
              <a:defRPr sz="1800" b="1"/>
            </a:lvl8pPr>
            <a:lvl9pPr marL="4179905" indent="0">
              <a:buNone/>
              <a:defRPr sz="1800" b="1"/>
            </a:lvl9pPr>
          </a:lstStyle>
          <a:p>
            <a:pPr lvl="0"/>
            <a:r>
              <a:rPr lang="en-US"/>
              <a:t>Click to edit Master text styles</a:t>
            </a:r>
          </a:p>
        </p:txBody>
      </p:sp>
      <p:sp>
        <p:nvSpPr>
          <p:cNvPr id="6" name="Content Placeholder 5"/>
          <p:cNvSpPr>
            <a:spLocks noGrp="1"/>
          </p:cNvSpPr>
          <p:nvPr>
            <p:ph sz="quarter" idx="4"/>
          </p:nvPr>
        </p:nvSpPr>
        <p:spPr>
          <a:xfrm>
            <a:off x="5574031" y="2319867"/>
            <a:ext cx="4850130"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B8FC55A-8930-449A-8061-E6B4DC245A34}" type="datetimeFigureOut">
              <a:rPr lang="en-US" smtClean="0"/>
              <a:pPr/>
              <a:t>10/1/2023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B8FC55A-8930-449A-8061-E6B4DC245A34}" type="datetimeFigureOut">
              <a:rPr lang="en-US" smtClean="0"/>
              <a:pPr/>
              <a:t>10/1/2023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8FC55A-8930-449A-8061-E6B4DC245A34}" type="datetimeFigureOut">
              <a:rPr lang="en-US" smtClean="0"/>
              <a:pPr/>
              <a:t>10/1/2023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8640" y="291253"/>
            <a:ext cx="3609976" cy="1239520"/>
          </a:xfrm>
        </p:spPr>
        <p:txBody>
          <a:bodyPr anchor="b"/>
          <a:lstStyle>
            <a:lvl1pPr algn="l">
              <a:defRPr sz="2300" b="1"/>
            </a:lvl1pPr>
          </a:lstStyle>
          <a:p>
            <a:r>
              <a:rPr lang="en-US"/>
              <a:t>Click to edit Master title style</a:t>
            </a:r>
          </a:p>
        </p:txBody>
      </p:sp>
      <p:sp>
        <p:nvSpPr>
          <p:cNvPr id="3" name="Content Placeholder 2"/>
          <p:cNvSpPr>
            <a:spLocks noGrp="1"/>
          </p:cNvSpPr>
          <p:nvPr>
            <p:ph idx="1"/>
          </p:nvPr>
        </p:nvSpPr>
        <p:spPr>
          <a:xfrm>
            <a:off x="4290060" y="291254"/>
            <a:ext cx="6134100" cy="6243321"/>
          </a:xfrm>
        </p:spPr>
        <p:txBody>
          <a:bodyPr/>
          <a:lstStyle>
            <a:lvl1pPr>
              <a:defRPr sz="3700"/>
            </a:lvl1pPr>
            <a:lvl2pPr>
              <a:defRPr sz="3200"/>
            </a:lvl2pPr>
            <a:lvl3pPr>
              <a:defRPr sz="2700"/>
            </a:lvl3pPr>
            <a:lvl4pPr>
              <a:defRPr sz="2300"/>
            </a:lvl4pPr>
            <a:lvl5pPr>
              <a:defRPr sz="2300"/>
            </a:lvl5pPr>
            <a:lvl6pPr>
              <a:defRPr sz="2300"/>
            </a:lvl6pPr>
            <a:lvl7pPr>
              <a:defRPr sz="2300"/>
            </a:lvl7pPr>
            <a:lvl8pPr>
              <a:defRPr sz="2300"/>
            </a:lvl8pPr>
            <a:lvl9pPr>
              <a:defRPr sz="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48640" y="1530774"/>
            <a:ext cx="3609976" cy="5003801"/>
          </a:xfrm>
        </p:spPr>
        <p:txBody>
          <a:bodyPr/>
          <a:lstStyle>
            <a:lvl1pPr marL="0" indent="0">
              <a:buNone/>
              <a:defRPr sz="1600"/>
            </a:lvl1pPr>
            <a:lvl2pPr marL="522488" indent="0">
              <a:buNone/>
              <a:defRPr sz="1400"/>
            </a:lvl2pPr>
            <a:lvl3pPr marL="1044976" indent="0">
              <a:buNone/>
              <a:defRPr sz="1100"/>
            </a:lvl3pPr>
            <a:lvl4pPr marL="1567464" indent="0">
              <a:buNone/>
              <a:defRPr sz="1000"/>
            </a:lvl4pPr>
            <a:lvl5pPr marL="2089953" indent="0">
              <a:buNone/>
              <a:defRPr sz="1000"/>
            </a:lvl5pPr>
            <a:lvl6pPr marL="2612441" indent="0">
              <a:buNone/>
              <a:defRPr sz="1000"/>
            </a:lvl6pPr>
            <a:lvl7pPr marL="3134929" indent="0">
              <a:buNone/>
              <a:defRPr sz="1000"/>
            </a:lvl7pPr>
            <a:lvl8pPr marL="3657417" indent="0">
              <a:buNone/>
              <a:defRPr sz="1000"/>
            </a:lvl8pPr>
            <a:lvl9pPr marL="4179905"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8FC55A-8930-449A-8061-E6B4DC245A34}" type="datetimeFigureOut">
              <a:rPr lang="en-US" smtClean="0"/>
              <a:pPr/>
              <a:t>10/1/2023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50746" y="5120640"/>
            <a:ext cx="6583680" cy="604521"/>
          </a:xfrm>
        </p:spPr>
        <p:txBody>
          <a:bodyPr anchor="b"/>
          <a:lstStyle>
            <a:lvl1pPr algn="l">
              <a:defRPr sz="2300" b="1"/>
            </a:lvl1pPr>
          </a:lstStyle>
          <a:p>
            <a:r>
              <a:rPr lang="en-US"/>
              <a:t>Click to edit Master title style</a:t>
            </a:r>
          </a:p>
        </p:txBody>
      </p:sp>
      <p:sp>
        <p:nvSpPr>
          <p:cNvPr id="3" name="Picture Placeholder 2"/>
          <p:cNvSpPr>
            <a:spLocks noGrp="1"/>
          </p:cNvSpPr>
          <p:nvPr>
            <p:ph type="pic" idx="1"/>
          </p:nvPr>
        </p:nvSpPr>
        <p:spPr>
          <a:xfrm>
            <a:off x="2150746" y="653627"/>
            <a:ext cx="6583680" cy="4389120"/>
          </a:xfrm>
        </p:spPr>
        <p:txBody>
          <a:bodyPr/>
          <a:lstStyle>
            <a:lvl1pPr marL="0" indent="0">
              <a:buNone/>
              <a:defRPr sz="3700"/>
            </a:lvl1pPr>
            <a:lvl2pPr marL="522488" indent="0">
              <a:buNone/>
              <a:defRPr sz="3200"/>
            </a:lvl2pPr>
            <a:lvl3pPr marL="1044976" indent="0">
              <a:buNone/>
              <a:defRPr sz="2700"/>
            </a:lvl3pPr>
            <a:lvl4pPr marL="1567464" indent="0">
              <a:buNone/>
              <a:defRPr sz="2300"/>
            </a:lvl4pPr>
            <a:lvl5pPr marL="2089953" indent="0">
              <a:buNone/>
              <a:defRPr sz="2300"/>
            </a:lvl5pPr>
            <a:lvl6pPr marL="2612441" indent="0">
              <a:buNone/>
              <a:defRPr sz="2300"/>
            </a:lvl6pPr>
            <a:lvl7pPr marL="3134929" indent="0">
              <a:buNone/>
              <a:defRPr sz="2300"/>
            </a:lvl7pPr>
            <a:lvl8pPr marL="3657417" indent="0">
              <a:buNone/>
              <a:defRPr sz="2300"/>
            </a:lvl8pPr>
            <a:lvl9pPr marL="4179905" indent="0">
              <a:buNone/>
              <a:defRPr sz="2300"/>
            </a:lvl9pPr>
          </a:lstStyle>
          <a:p>
            <a:endParaRPr lang="en-US"/>
          </a:p>
        </p:txBody>
      </p:sp>
      <p:sp>
        <p:nvSpPr>
          <p:cNvPr id="4" name="Text Placeholder 3"/>
          <p:cNvSpPr>
            <a:spLocks noGrp="1"/>
          </p:cNvSpPr>
          <p:nvPr>
            <p:ph type="body" sz="half" idx="2"/>
          </p:nvPr>
        </p:nvSpPr>
        <p:spPr>
          <a:xfrm>
            <a:off x="2150746" y="5725161"/>
            <a:ext cx="6583680" cy="858519"/>
          </a:xfrm>
        </p:spPr>
        <p:txBody>
          <a:bodyPr/>
          <a:lstStyle>
            <a:lvl1pPr marL="0" indent="0">
              <a:buNone/>
              <a:defRPr sz="1600"/>
            </a:lvl1pPr>
            <a:lvl2pPr marL="522488" indent="0">
              <a:buNone/>
              <a:defRPr sz="1400"/>
            </a:lvl2pPr>
            <a:lvl3pPr marL="1044976" indent="0">
              <a:buNone/>
              <a:defRPr sz="1100"/>
            </a:lvl3pPr>
            <a:lvl4pPr marL="1567464" indent="0">
              <a:buNone/>
              <a:defRPr sz="1000"/>
            </a:lvl4pPr>
            <a:lvl5pPr marL="2089953" indent="0">
              <a:buNone/>
              <a:defRPr sz="1000"/>
            </a:lvl5pPr>
            <a:lvl6pPr marL="2612441" indent="0">
              <a:buNone/>
              <a:defRPr sz="1000"/>
            </a:lvl6pPr>
            <a:lvl7pPr marL="3134929" indent="0">
              <a:buNone/>
              <a:defRPr sz="1000"/>
            </a:lvl7pPr>
            <a:lvl8pPr marL="3657417" indent="0">
              <a:buNone/>
              <a:defRPr sz="1000"/>
            </a:lvl8pPr>
            <a:lvl9pPr marL="4179905"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8FC55A-8930-449A-8061-E6B4DC245A34}" type="datetimeFigureOut">
              <a:rPr lang="en-US" smtClean="0"/>
              <a:pPr/>
              <a:t>10/1/2023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6BA920-DF6C-4465-91BF-B1A5CA3386C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640" y="292947"/>
            <a:ext cx="9875520" cy="1219200"/>
          </a:xfrm>
          <a:prstGeom prst="rect">
            <a:avLst/>
          </a:prstGeom>
        </p:spPr>
        <p:txBody>
          <a:bodyPr vert="horz" lIns="104498" tIns="52249" rIns="104498" bIns="52249" rtlCol="0" anchor="ctr">
            <a:normAutofit/>
          </a:bodyPr>
          <a:lstStyle/>
          <a:p>
            <a:r>
              <a:rPr lang="en-US"/>
              <a:t>Click to edit Master title style</a:t>
            </a:r>
          </a:p>
        </p:txBody>
      </p:sp>
      <p:sp>
        <p:nvSpPr>
          <p:cNvPr id="3" name="Text Placeholder 2"/>
          <p:cNvSpPr>
            <a:spLocks noGrp="1"/>
          </p:cNvSpPr>
          <p:nvPr>
            <p:ph type="body" idx="1"/>
          </p:nvPr>
        </p:nvSpPr>
        <p:spPr>
          <a:xfrm>
            <a:off x="548640" y="1706880"/>
            <a:ext cx="9875520" cy="4827694"/>
          </a:xfrm>
          <a:prstGeom prst="rect">
            <a:avLst/>
          </a:prstGeom>
        </p:spPr>
        <p:txBody>
          <a:bodyPr vert="horz" lIns="104498" tIns="52249" rIns="104498" bIns="522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48640" y="6780107"/>
            <a:ext cx="2560320" cy="389467"/>
          </a:xfrm>
          <a:prstGeom prst="rect">
            <a:avLst/>
          </a:prstGeom>
        </p:spPr>
        <p:txBody>
          <a:bodyPr vert="horz" lIns="104498" tIns="52249" rIns="104498" bIns="52249" rtlCol="0" anchor="ctr"/>
          <a:lstStyle>
            <a:lvl1pPr algn="l">
              <a:defRPr sz="1400">
                <a:solidFill>
                  <a:schemeClr val="tx1">
                    <a:tint val="75000"/>
                  </a:schemeClr>
                </a:solidFill>
              </a:defRPr>
            </a:lvl1pPr>
          </a:lstStyle>
          <a:p>
            <a:fld id="{AB8FC55A-8930-449A-8061-E6B4DC245A34}" type="datetimeFigureOut">
              <a:rPr lang="en-US" smtClean="0"/>
              <a:pPr/>
              <a:t>10/1/2023</a:t>
            </a:fld>
            <a:endParaRPr lang="en-US"/>
          </a:p>
        </p:txBody>
      </p:sp>
      <p:sp>
        <p:nvSpPr>
          <p:cNvPr id="5" name="Footer Placeholder 4"/>
          <p:cNvSpPr>
            <a:spLocks noGrp="1"/>
          </p:cNvSpPr>
          <p:nvPr>
            <p:ph type="ftr" sz="quarter" idx="3"/>
          </p:nvPr>
        </p:nvSpPr>
        <p:spPr>
          <a:xfrm>
            <a:off x="3749040" y="6780107"/>
            <a:ext cx="3474720" cy="389467"/>
          </a:xfrm>
          <a:prstGeom prst="rect">
            <a:avLst/>
          </a:prstGeom>
        </p:spPr>
        <p:txBody>
          <a:bodyPr vert="horz" lIns="104498" tIns="52249" rIns="104498" bIns="52249" rtlCol="0" anchor="ctr"/>
          <a:lstStyle>
            <a:lvl1pPr algn="ctr">
              <a:defRPr sz="1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63840" y="6780107"/>
            <a:ext cx="2560320" cy="389467"/>
          </a:xfrm>
          <a:prstGeom prst="rect">
            <a:avLst/>
          </a:prstGeom>
        </p:spPr>
        <p:txBody>
          <a:bodyPr vert="horz" lIns="104498" tIns="52249" rIns="104498" bIns="52249" rtlCol="0" anchor="ctr"/>
          <a:lstStyle>
            <a:lvl1pPr algn="r">
              <a:defRPr sz="1400">
                <a:solidFill>
                  <a:schemeClr val="tx1">
                    <a:tint val="75000"/>
                  </a:schemeClr>
                </a:solidFill>
              </a:defRPr>
            </a:lvl1pPr>
          </a:lstStyle>
          <a:p>
            <a:fld id="{186BA920-DF6C-4465-91BF-B1A5CA3386C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044976" rtl="0" eaLnBrk="1" latinLnBrk="0" hangingPunct="1">
        <a:spcBef>
          <a:spcPct val="0"/>
        </a:spcBef>
        <a:buNone/>
        <a:defRPr sz="5000" kern="1200">
          <a:solidFill>
            <a:schemeClr val="tx1"/>
          </a:solidFill>
          <a:latin typeface="+mj-lt"/>
          <a:ea typeface="+mj-ea"/>
          <a:cs typeface="+mj-cs"/>
        </a:defRPr>
      </a:lvl1pPr>
    </p:titleStyle>
    <p:bodyStyle>
      <a:lvl1pPr marL="391866" indent="-391866" algn="l" defTabSz="1044976" rtl="0" eaLnBrk="1" latinLnBrk="0" hangingPunct="1">
        <a:spcBef>
          <a:spcPct val="20000"/>
        </a:spcBef>
        <a:buFont typeface="Arial" pitchFamily="34" charset="0"/>
        <a:buChar char="•"/>
        <a:defRPr sz="3700" kern="1200">
          <a:solidFill>
            <a:schemeClr val="tx1"/>
          </a:solidFill>
          <a:latin typeface="+mn-lt"/>
          <a:ea typeface="+mn-ea"/>
          <a:cs typeface="+mn-cs"/>
        </a:defRPr>
      </a:lvl1pPr>
      <a:lvl2pPr marL="849043" indent="-326555" algn="l" defTabSz="1044976" rtl="0" eaLnBrk="1" latinLnBrk="0" hangingPunct="1">
        <a:spcBef>
          <a:spcPct val="20000"/>
        </a:spcBef>
        <a:buFont typeface="Arial" pitchFamily="34" charset="0"/>
        <a:buChar char="–"/>
        <a:defRPr sz="3200" kern="1200">
          <a:solidFill>
            <a:schemeClr val="tx1"/>
          </a:solidFill>
          <a:latin typeface="+mn-lt"/>
          <a:ea typeface="+mn-ea"/>
          <a:cs typeface="+mn-cs"/>
        </a:defRPr>
      </a:lvl2pPr>
      <a:lvl3pPr marL="1306220" indent="-261244" algn="l" defTabSz="1044976" rtl="0" eaLnBrk="1" latinLnBrk="0" hangingPunct="1">
        <a:spcBef>
          <a:spcPct val="20000"/>
        </a:spcBef>
        <a:buFont typeface="Arial" pitchFamily="34" charset="0"/>
        <a:buChar char="•"/>
        <a:defRPr sz="2700" kern="1200">
          <a:solidFill>
            <a:schemeClr val="tx1"/>
          </a:solidFill>
          <a:latin typeface="+mn-lt"/>
          <a:ea typeface="+mn-ea"/>
          <a:cs typeface="+mn-cs"/>
        </a:defRPr>
      </a:lvl3pPr>
      <a:lvl4pPr marL="1828709"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4pPr>
      <a:lvl5pPr marL="2351197"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5pPr>
      <a:lvl6pPr marL="2873685"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6pPr>
      <a:lvl7pPr marL="3396173"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7pPr>
      <a:lvl8pPr marL="3918661"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8pPr>
      <a:lvl9pPr marL="4441149"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9pPr>
    </p:bodyStyle>
    <p:otherStyle>
      <a:defPPr>
        <a:defRPr lang="en-US"/>
      </a:defPPr>
      <a:lvl1pPr marL="0" algn="l" defTabSz="1044976" rtl="0" eaLnBrk="1" latinLnBrk="0" hangingPunct="1">
        <a:defRPr sz="2100" kern="1200">
          <a:solidFill>
            <a:schemeClr val="tx1"/>
          </a:solidFill>
          <a:latin typeface="+mn-lt"/>
          <a:ea typeface="+mn-ea"/>
          <a:cs typeface="+mn-cs"/>
        </a:defRPr>
      </a:lvl1pPr>
      <a:lvl2pPr marL="522488" algn="l" defTabSz="1044976" rtl="0" eaLnBrk="1" latinLnBrk="0" hangingPunct="1">
        <a:defRPr sz="2100" kern="1200">
          <a:solidFill>
            <a:schemeClr val="tx1"/>
          </a:solidFill>
          <a:latin typeface="+mn-lt"/>
          <a:ea typeface="+mn-ea"/>
          <a:cs typeface="+mn-cs"/>
        </a:defRPr>
      </a:lvl2pPr>
      <a:lvl3pPr marL="1044976" algn="l" defTabSz="1044976" rtl="0" eaLnBrk="1" latinLnBrk="0" hangingPunct="1">
        <a:defRPr sz="2100" kern="1200">
          <a:solidFill>
            <a:schemeClr val="tx1"/>
          </a:solidFill>
          <a:latin typeface="+mn-lt"/>
          <a:ea typeface="+mn-ea"/>
          <a:cs typeface="+mn-cs"/>
        </a:defRPr>
      </a:lvl3pPr>
      <a:lvl4pPr marL="1567464" algn="l" defTabSz="1044976" rtl="0" eaLnBrk="1" latinLnBrk="0" hangingPunct="1">
        <a:defRPr sz="2100" kern="1200">
          <a:solidFill>
            <a:schemeClr val="tx1"/>
          </a:solidFill>
          <a:latin typeface="+mn-lt"/>
          <a:ea typeface="+mn-ea"/>
          <a:cs typeface="+mn-cs"/>
        </a:defRPr>
      </a:lvl4pPr>
      <a:lvl5pPr marL="2089953" algn="l" defTabSz="1044976" rtl="0" eaLnBrk="1" latinLnBrk="0" hangingPunct="1">
        <a:defRPr sz="2100" kern="1200">
          <a:solidFill>
            <a:schemeClr val="tx1"/>
          </a:solidFill>
          <a:latin typeface="+mn-lt"/>
          <a:ea typeface="+mn-ea"/>
          <a:cs typeface="+mn-cs"/>
        </a:defRPr>
      </a:lvl5pPr>
      <a:lvl6pPr marL="2612441" algn="l" defTabSz="1044976" rtl="0" eaLnBrk="1" latinLnBrk="0" hangingPunct="1">
        <a:defRPr sz="2100" kern="1200">
          <a:solidFill>
            <a:schemeClr val="tx1"/>
          </a:solidFill>
          <a:latin typeface="+mn-lt"/>
          <a:ea typeface="+mn-ea"/>
          <a:cs typeface="+mn-cs"/>
        </a:defRPr>
      </a:lvl6pPr>
      <a:lvl7pPr marL="3134929" algn="l" defTabSz="1044976" rtl="0" eaLnBrk="1" latinLnBrk="0" hangingPunct="1">
        <a:defRPr sz="2100" kern="1200">
          <a:solidFill>
            <a:schemeClr val="tx1"/>
          </a:solidFill>
          <a:latin typeface="+mn-lt"/>
          <a:ea typeface="+mn-ea"/>
          <a:cs typeface="+mn-cs"/>
        </a:defRPr>
      </a:lvl7pPr>
      <a:lvl8pPr marL="3657417" algn="l" defTabSz="1044976" rtl="0" eaLnBrk="1" latinLnBrk="0" hangingPunct="1">
        <a:defRPr sz="2100" kern="1200">
          <a:solidFill>
            <a:schemeClr val="tx1"/>
          </a:solidFill>
          <a:latin typeface="+mn-lt"/>
          <a:ea typeface="+mn-ea"/>
          <a:cs typeface="+mn-cs"/>
        </a:defRPr>
      </a:lvl8pPr>
      <a:lvl9pPr marL="4179905" algn="l" defTabSz="1044976"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researchgate.net/publication/311317065_Baby_cry_recognition_in_real-world_conditions?enrichId=rgreq-aec17bcf6d46ce889880d2296109a3b2-XXX&amp;enrichSource=Y292ZXJQYWdlOzMxMTMxNzA2NTtBUzo4MTEyNTE0NzUxNjUxODdAMTU3MDQyODgzMjc5Ng%3D%3D&amp;el=1_x_3&amp;_esc=publicationCoverPdf"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researchgate.net/publication/330727091_Design_of_Noise_Level_Monitoring_Based_On_Arduino_Uno?enrichId=rgreq-40333bdd7c3ab27e19cc506b45e2e532-XXX&amp;enrichSource=Y292ZXJQYWdlOzMzMDcyNzA5MTtBUzo3MjA2NDkwODEzMzU4MDhAMTU0ODgyNzUzODQ3NA%3D%3D&amp;el=1_x_3&amp;_esc=publicationCoverPdf" TargetMode="External"/><Relationship Id="rId7" Type="http://schemas.openxmlformats.org/officeDocument/2006/relationships/hyperlink" Target="https://www.researchgate.net/profile/Yogendra-Singh-Parihar?enrichId=rgreq-6318dcdc59f91c16e8cdb809c8fc9b2c-XXX&amp;enrichSource=Y292ZXJQYWdlOzMzNzY1NjYxNTtBUzo4NTA0NTQ3MDc3MTYxMDJAMTU3OTc3NTYxMTgzMQ%3D%3D&amp;el=1_x_5&amp;_esc=publicationCoverPdf"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researchgate.net/publication/337656615_Internet_of_Things_and_Nodemcu_A_review_of_use_of_Nodemcu_ESP8266_in_IoT_products?enrichId=rgreq-6318dcdc59f91c16e8cdb809c8fc9b2c-XXX&amp;enrichSource=Y292ZXJQYWdlOzMzNzY1NjYxNTtBUzo4NTA0NTQ3MDc3MTYxMDJAMTU3OTc3NTYxMTgzMQ%3D%3D&amp;el=1_x_3&amp;_esc=publicationCoverPdf" TargetMode="External"/><Relationship Id="rId5" Type="http://schemas.openxmlformats.org/officeDocument/2006/relationships/hyperlink" Target="https://www.researchgate.net/profile/Redi-Pingak?enrichId=rgreq-40333bdd7c3ab27e19cc506b45e2e532-XXX&amp;enrichSource=Y292ZXJQYWdlOzMzMDcyNzA5MTtBUzo3MjA2NDkwODEzMzU4MDhAMTU0ODgyNzUzODQ3NA%3D%3D&amp;el=1_x_5&amp;_esc=publicationCoverPdf" TargetMode="External"/><Relationship Id="rId4" Type="http://schemas.openxmlformats.org/officeDocument/2006/relationships/hyperlink" Target="https://www.researchgate.net/profile/Laura-Lapono?enrichId=rgreq-40333bdd7c3ab27e19cc506b45e2e532-XXX&amp;enrichSource=Y292ZXJQYWdlOzMzMDcyNzA5MTtBUzo3MjA2NDkwODEzMzU4MDhAMTU0ODgyNzUzODQ3NA%3D%3D&amp;el=1_x_5&amp;_esc=publicationCoverPdf"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ieeexplore.ieee.org/author/37402709200"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ieeexplore.ieee.org/xpl/conhome/7508353/proceeding" TargetMode="External"/><Relationship Id="rId4" Type="http://schemas.openxmlformats.org/officeDocument/2006/relationships/hyperlink" Target="https://ieeexplore.ieee.org/author/37085844126"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0010" y="1295400"/>
            <a:ext cx="10892790" cy="1200329"/>
          </a:xfrm>
          <a:prstGeom prst="rect">
            <a:avLst/>
          </a:prstGeom>
        </p:spPr>
        <p:txBody>
          <a:bodyPr wrap="square">
            <a:spAutoFit/>
          </a:bodyPr>
          <a:lstStyle/>
          <a:p>
            <a:pPr algn="ctr"/>
            <a:endParaRPr lang="en-US" sz="3600" dirty="0">
              <a:latin typeface="Times New Roman" panose="02020603050405020304" pitchFamily="18" charset="0"/>
              <a:cs typeface="Times New Roman" panose="02020603050405020304" pitchFamily="18" charset="0"/>
            </a:endParaRPr>
          </a:p>
          <a:p>
            <a:pPr algn="ctr"/>
            <a:endParaRPr lang="en-US" sz="36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1272988" y="1664731"/>
            <a:ext cx="8305800" cy="1323439"/>
          </a:xfrm>
          <a:prstGeom prst="rect">
            <a:avLst/>
          </a:prstGeom>
          <a:noFill/>
        </p:spPr>
        <p:txBody>
          <a:bodyPr wrap="square" rtlCol="0">
            <a:spAutoFit/>
          </a:bodyPr>
          <a:lstStyle/>
          <a:p>
            <a:pPr algn="ctr"/>
            <a:r>
              <a:rPr lang="en-US" sz="4000" b="1" dirty="0">
                <a:solidFill>
                  <a:srgbClr val="FF0000"/>
                </a:solidFill>
                <a:latin typeface="Times New Roman" panose="02020603050405020304" pitchFamily="18" charset="0"/>
                <a:cs typeface="Times New Roman" panose="02020603050405020304" pitchFamily="18" charset="0"/>
              </a:rPr>
              <a:t>TinyTender: Crying Baby Detection and Phone Notifications</a:t>
            </a:r>
          </a:p>
        </p:txBody>
      </p:sp>
      <p:sp>
        <p:nvSpPr>
          <p:cNvPr id="9" name="TextBox 8"/>
          <p:cNvSpPr txBox="1"/>
          <p:nvPr/>
        </p:nvSpPr>
        <p:spPr>
          <a:xfrm>
            <a:off x="304800" y="4584792"/>
            <a:ext cx="9525000" cy="2195473"/>
          </a:xfrm>
          <a:prstGeom prst="rect">
            <a:avLst/>
          </a:prstGeom>
          <a:noFill/>
        </p:spPr>
        <p:txBody>
          <a:bodyPr wrap="square" rtlCol="0">
            <a:spAutoFit/>
          </a:bodyPr>
          <a:lstStyle/>
          <a:p>
            <a:pPr lvl="0">
              <a:spcBef>
                <a:spcPts val="480"/>
              </a:spcBef>
              <a:buClr>
                <a:schemeClr val="dk1"/>
              </a:buClr>
              <a:buSzPts val="2400"/>
            </a:pPr>
            <a:r>
              <a:rPr lang="en-US" sz="2400" b="1" dirty="0">
                <a:solidFill>
                  <a:srgbClr val="002060"/>
                </a:solidFill>
                <a:latin typeface="Times New Roman" pitchFamily="18" charset="0"/>
                <a:ea typeface="Calibri"/>
                <a:cs typeface="Times New Roman" pitchFamily="18" charset="0"/>
                <a:sym typeface="Calibri"/>
              </a:rPr>
              <a:t>TEAM MEMBERS:</a:t>
            </a:r>
            <a:endParaRPr lang="en-US" sz="2400" dirty="0">
              <a:solidFill>
                <a:schemeClr val="dk1"/>
              </a:solidFill>
              <a:latin typeface="Times New Roman" pitchFamily="18" charset="0"/>
              <a:cs typeface="Times New Roman" pitchFamily="18" charset="0"/>
              <a:sym typeface="Calibri"/>
            </a:endParaRPr>
          </a:p>
          <a:p>
            <a:pPr lvl="0">
              <a:spcBef>
                <a:spcPts val="480"/>
              </a:spcBef>
              <a:buClr>
                <a:schemeClr val="dk1"/>
              </a:buClr>
              <a:buSzPts val="2400"/>
            </a:pPr>
            <a:r>
              <a:rPr lang="en-US" sz="2400" b="1" dirty="0">
                <a:solidFill>
                  <a:schemeClr val="dk1"/>
                </a:solidFill>
                <a:latin typeface="Times New Roman" pitchFamily="18" charset="0"/>
                <a:cs typeface="Times New Roman" pitchFamily="18" charset="0"/>
                <a:sym typeface="Calibri"/>
              </a:rPr>
              <a:t> SWEATHA.K.M                                             [210421121051]</a:t>
            </a:r>
          </a:p>
          <a:p>
            <a:pPr lvl="0">
              <a:spcBef>
                <a:spcPts val="480"/>
              </a:spcBef>
              <a:buClr>
                <a:schemeClr val="dk1"/>
              </a:buClr>
              <a:buSzPts val="2400"/>
            </a:pPr>
            <a:r>
              <a:rPr lang="en-US" sz="2400" b="1" dirty="0">
                <a:solidFill>
                  <a:schemeClr val="dk1"/>
                </a:solidFill>
                <a:latin typeface="Times New Roman" pitchFamily="18" charset="0"/>
                <a:cs typeface="Times New Roman" pitchFamily="18" charset="0"/>
                <a:sym typeface="Calibri"/>
              </a:rPr>
              <a:t>BHARATHI PRIYADHARSHINI.T             [210421121008]</a:t>
            </a:r>
          </a:p>
          <a:p>
            <a:pPr lvl="0">
              <a:spcBef>
                <a:spcPts val="480"/>
              </a:spcBef>
              <a:buClr>
                <a:schemeClr val="dk1"/>
              </a:buClr>
              <a:buSzPts val="2400"/>
            </a:pPr>
            <a:r>
              <a:rPr lang="en-US" sz="2400" b="1" dirty="0">
                <a:solidFill>
                  <a:schemeClr val="dk1"/>
                </a:solidFill>
                <a:latin typeface="Times New Roman" pitchFamily="18" charset="0"/>
                <a:cs typeface="Times New Roman" pitchFamily="18" charset="0"/>
                <a:sym typeface="Calibri"/>
              </a:rPr>
              <a:t>JEEVAVARSHA.V                                          [210421121023]</a:t>
            </a:r>
            <a:endParaRPr lang="en-US" sz="2400" dirty="0">
              <a:solidFill>
                <a:schemeClr val="dk1"/>
              </a:solidFill>
              <a:latin typeface="Times New Roman" pitchFamily="18" charset="0"/>
              <a:cs typeface="Times New Roman" pitchFamily="18" charset="0"/>
              <a:sym typeface="Calibri"/>
            </a:endParaRPr>
          </a:p>
          <a:p>
            <a:pPr lvl="0" algn="just">
              <a:spcBef>
                <a:spcPts val="480"/>
              </a:spcBef>
              <a:buClr>
                <a:schemeClr val="dk1"/>
              </a:buClr>
              <a:buSzPts val="2400"/>
            </a:pPr>
            <a:r>
              <a:rPr lang="en-US" sz="2400" b="1" dirty="0">
                <a:solidFill>
                  <a:schemeClr val="dk1"/>
                </a:solidFill>
                <a:latin typeface="Times New Roman" pitchFamily="18" charset="0"/>
                <a:cs typeface="Times New Roman" pitchFamily="18" charset="0"/>
                <a:sym typeface="Calibri"/>
              </a:rPr>
              <a:t>		</a:t>
            </a:r>
            <a:endParaRPr lang="en-US" sz="2400" dirty="0">
              <a:solidFill>
                <a:schemeClr val="dk1"/>
              </a:solidFill>
              <a:latin typeface="Times New Roman" pitchFamily="18" charset="0"/>
              <a:cs typeface="Times New Roman" pitchFamily="18" charset="0"/>
              <a:sym typeface="Calibri"/>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t="-3670" r="72672"/>
          <a:stretch/>
        </p:blipFill>
        <p:spPr>
          <a:xfrm>
            <a:off x="9601200" y="101571"/>
            <a:ext cx="1207770" cy="84763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PHOTOSNAP OF PROJECT</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10</a:t>
            </a:fld>
            <a:endParaRPr lang="en-US" altLang="en-US"/>
          </a:p>
        </p:txBody>
      </p:sp>
      <p:pic>
        <p:nvPicPr>
          <p:cNvPr id="7" name="Picture 6">
            <a:extLst>
              <a:ext uri="{FF2B5EF4-FFF2-40B4-BE49-F238E27FC236}">
                <a16:creationId xmlns:a16="http://schemas.microsoft.com/office/drawing/2014/main" id="{77788A61-7FC3-6C11-8349-9D142D5B2EF8}"/>
              </a:ext>
            </a:extLst>
          </p:cNvPr>
          <p:cNvPicPr>
            <a:picLocks noChangeAspect="1"/>
          </p:cNvPicPr>
          <p:nvPr/>
        </p:nvPicPr>
        <p:blipFill>
          <a:blip r:embed="rId2"/>
          <a:stretch>
            <a:fillRect/>
          </a:stretch>
        </p:blipFill>
        <p:spPr>
          <a:xfrm>
            <a:off x="2743200" y="1295400"/>
            <a:ext cx="4953000" cy="4953000"/>
          </a:xfrm>
          <a:prstGeom prst="rect">
            <a:avLst/>
          </a:prstGeom>
        </p:spPr>
      </p:pic>
    </p:spTree>
    <p:extLst>
      <p:ext uri="{BB962C8B-B14F-4D97-AF65-F5344CB8AC3E}">
        <p14:creationId xmlns:p14="http://schemas.microsoft.com/office/powerpoint/2010/main" val="185298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FE2CDE-2809-E0B9-A014-B7B67CE6F446}"/>
              </a:ext>
            </a:extLst>
          </p:cNvPr>
          <p:cNvSpPr txBox="1"/>
          <p:nvPr/>
        </p:nvSpPr>
        <p:spPr>
          <a:xfrm>
            <a:off x="1828800" y="404648"/>
            <a:ext cx="7696200" cy="646331"/>
          </a:xfrm>
          <a:prstGeom prst="rect">
            <a:avLst/>
          </a:prstGeom>
          <a:noFill/>
        </p:spPr>
        <p:txBody>
          <a:bodyPr wrap="square" rtlCol="0">
            <a:spAutoFit/>
          </a:bodyPr>
          <a:lstStyle/>
          <a:p>
            <a:pPr algn="ctr"/>
            <a:r>
              <a:rPr lang="en-US" sz="3600" b="1" dirty="0">
                <a:solidFill>
                  <a:srgbClr val="002060"/>
                </a:solidFill>
                <a:latin typeface="Arial Black" panose="020B0A04020102020204" pitchFamily="34" charset="0"/>
                <a:cs typeface="Times New Roman" panose="02020603050405020304" pitchFamily="18" charset="0"/>
              </a:rPr>
              <a:t>CIRCUIT DIAGRAM</a:t>
            </a:r>
            <a:endParaRPr lang="en-IN" sz="3600" b="1" dirty="0">
              <a:solidFill>
                <a:srgbClr val="002060"/>
              </a:solidFill>
              <a:latin typeface="Arial Black" panose="020B0A0402010202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7913D0F2-C307-2AF0-4706-6B10067C3CD5}"/>
              </a:ext>
            </a:extLst>
          </p:cNvPr>
          <p:cNvPicPr>
            <a:picLocks noChangeAspect="1"/>
          </p:cNvPicPr>
          <p:nvPr/>
        </p:nvPicPr>
        <p:blipFill>
          <a:blip r:embed="rId2"/>
          <a:stretch>
            <a:fillRect/>
          </a:stretch>
        </p:blipFill>
        <p:spPr>
          <a:xfrm>
            <a:off x="685800" y="1524000"/>
            <a:ext cx="9429750" cy="4679020"/>
          </a:xfrm>
          <a:prstGeom prst="rect">
            <a:avLst/>
          </a:prstGeom>
        </p:spPr>
      </p:pic>
    </p:spTree>
    <p:extLst>
      <p:ext uri="{BB962C8B-B14F-4D97-AF65-F5344CB8AC3E}">
        <p14:creationId xmlns:p14="http://schemas.microsoft.com/office/powerpoint/2010/main" val="2202734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WORKING VIDEO OF PROJECT</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12</a:t>
            </a:fld>
            <a:endParaRPr lang="en-US" altLang="en-US"/>
          </a:p>
        </p:txBody>
      </p:sp>
      <p:sp>
        <p:nvSpPr>
          <p:cNvPr id="3" name="TextBox 2">
            <a:extLst>
              <a:ext uri="{FF2B5EF4-FFF2-40B4-BE49-F238E27FC236}">
                <a16:creationId xmlns:a16="http://schemas.microsoft.com/office/drawing/2014/main" id="{3AD88E7E-D932-4388-7345-5AC58939428A}"/>
              </a:ext>
            </a:extLst>
          </p:cNvPr>
          <p:cNvSpPr txBox="1"/>
          <p:nvPr/>
        </p:nvSpPr>
        <p:spPr>
          <a:xfrm>
            <a:off x="1299210" y="5334000"/>
            <a:ext cx="9144000" cy="738664"/>
          </a:xfrm>
          <a:prstGeom prst="rect">
            <a:avLst/>
          </a:prstGeom>
          <a:noFill/>
        </p:spPr>
        <p:txBody>
          <a:bodyPr wrap="square" rtlCol="0">
            <a:spAutoFit/>
          </a:bodyPr>
          <a:lstStyle/>
          <a:p>
            <a:r>
              <a:rPr lang="en-IN" dirty="0"/>
              <a:t>https://drive.google.com/file/d/1gPs-FBufZppySzfvfF7y-1nsiN_GunNd/view?usp=drivesdk</a:t>
            </a:r>
          </a:p>
        </p:txBody>
      </p:sp>
      <p:pic>
        <p:nvPicPr>
          <p:cNvPr id="2" name="WhatsApp Video 2023-09-23 at 18.32.18">
            <a:hlinkClick r:id="" action="ppaction://media"/>
            <a:extLst>
              <a:ext uri="{FF2B5EF4-FFF2-40B4-BE49-F238E27FC236}">
                <a16:creationId xmlns:a16="http://schemas.microsoft.com/office/drawing/2014/main" id="{DA52B54B-6495-4105-F114-B6115040B02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28800" y="1219200"/>
            <a:ext cx="6340475" cy="3657600"/>
          </a:xfrm>
          <a:prstGeom prst="rect">
            <a:avLst/>
          </a:prstGeom>
        </p:spPr>
      </p:pic>
    </p:spTree>
    <p:extLst>
      <p:ext uri="{BB962C8B-B14F-4D97-AF65-F5344CB8AC3E}">
        <p14:creationId xmlns:p14="http://schemas.microsoft.com/office/powerpoint/2010/main" val="3485680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RESULT AND DISCUSSION</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13</a:t>
            </a:fld>
            <a:endParaRPr lang="en-US" altLang="en-US"/>
          </a:p>
        </p:txBody>
      </p:sp>
      <p:sp>
        <p:nvSpPr>
          <p:cNvPr id="2" name="TextBox 1">
            <a:extLst>
              <a:ext uri="{FF2B5EF4-FFF2-40B4-BE49-F238E27FC236}">
                <a16:creationId xmlns:a16="http://schemas.microsoft.com/office/drawing/2014/main" id="{A8F3EB05-6B64-C575-36C9-B71D0D9AE538}"/>
              </a:ext>
            </a:extLst>
          </p:cNvPr>
          <p:cNvSpPr txBox="1"/>
          <p:nvPr/>
        </p:nvSpPr>
        <p:spPr>
          <a:xfrm>
            <a:off x="838200" y="1600199"/>
            <a:ext cx="9448800" cy="1072088"/>
          </a:xfrm>
          <a:prstGeom prst="rect">
            <a:avLst/>
          </a:prstGeom>
          <a:noFill/>
        </p:spPr>
        <p:txBody>
          <a:bodyPr wrap="square" rtlCol="0">
            <a:spAutoFit/>
          </a:bodyPr>
          <a:lstStyle/>
          <a:p>
            <a:pPr algn="just">
              <a:lnSpc>
                <a:spcPct val="150000"/>
              </a:lnSpc>
              <a:spcAft>
                <a:spcPts val="800"/>
              </a:spcAft>
            </a:pPr>
            <a:r>
              <a:rPr lang="en-IN" sz="2400" dirty="0">
                <a:effectLst/>
                <a:latin typeface="Times New Roman" panose="02020603050405020304" pitchFamily="18" charset="0"/>
                <a:ea typeface="Calibri" panose="020F0502020204030204" pitchFamily="34" charset="0"/>
                <a:cs typeface="Latha" panose="020B0604020202020204" pitchFamily="34" charset="0"/>
              </a:rPr>
              <a:t> </a:t>
            </a:r>
            <a:endParaRPr lang="en-IN" sz="1800" dirty="0">
              <a:effectLst/>
              <a:latin typeface="Calibri" panose="020F0502020204030204" pitchFamily="34" charset="0"/>
              <a:ea typeface="Calibri" panose="020F0502020204030204" pitchFamily="34" charset="0"/>
              <a:cs typeface="Latha" panose="020B0604020202020204" pitchFamily="34" charset="0"/>
            </a:endParaRPr>
          </a:p>
          <a:p>
            <a:pPr marL="342900" indent="-34290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A057A2C-DC20-8299-9D4C-1FB1E7DE36DE}"/>
              </a:ext>
            </a:extLst>
          </p:cNvPr>
          <p:cNvSpPr txBox="1"/>
          <p:nvPr/>
        </p:nvSpPr>
        <p:spPr>
          <a:xfrm>
            <a:off x="914400" y="1524000"/>
            <a:ext cx="9601200" cy="3246530"/>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The Tiny Tender project predicts the baby cry sound with the minimum frequency of </a:t>
            </a:r>
            <a:r>
              <a:rPr lang="en-IN" sz="2800" b="1" dirty="0">
                <a:latin typeface="Times New Roman" panose="02020603050405020304" pitchFamily="18" charset="0"/>
                <a:cs typeface="Times New Roman" panose="02020603050405020304" pitchFamily="18" charset="0"/>
              </a:rPr>
              <a:t>250Hz </a:t>
            </a:r>
            <a:r>
              <a:rPr lang="en-IN" sz="2800" dirty="0">
                <a:latin typeface="Times New Roman" panose="02020603050405020304" pitchFamily="18" charset="0"/>
                <a:cs typeface="Times New Roman" panose="02020603050405020304" pitchFamily="18" charset="0"/>
              </a:rPr>
              <a:t>to the Highest of </a:t>
            </a:r>
            <a:r>
              <a:rPr lang="en-IN" sz="2800" b="1" dirty="0">
                <a:latin typeface="Times New Roman" panose="02020603050405020304" pitchFamily="18" charset="0"/>
                <a:cs typeface="Times New Roman" panose="02020603050405020304" pitchFamily="18" charset="0"/>
              </a:rPr>
              <a:t>650Hz</a:t>
            </a:r>
            <a:r>
              <a:rPr lang="en-IN" sz="2800" dirty="0">
                <a:latin typeface="Times New Roman" panose="02020603050405020304" pitchFamily="18" charset="0"/>
                <a:cs typeface="Times New Roman" panose="02020603050405020304" pitchFamily="18" charset="0"/>
              </a:rPr>
              <a:t>.</a:t>
            </a:r>
          </a:p>
          <a:p>
            <a:pPr marL="457200" indent="-457200">
              <a:lnSpc>
                <a:spcPct val="150000"/>
              </a:lnSpc>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The specific frequency of a baby's cry can vary depending on various factors, including the baby's age and their individual vocal characteristics</a:t>
            </a:r>
            <a:r>
              <a:rPr lang="en-US" sz="2000" b="0" i="0" dirty="0">
                <a:solidFill>
                  <a:srgbClr val="374151"/>
                </a:solidFill>
                <a:effectLst/>
                <a:latin typeface="Söhne"/>
              </a:rPr>
              <a:t>.</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4144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279C9BBB-74EA-798C-03E8-A87A417733DB}"/>
              </a:ext>
            </a:extLst>
          </p:cNvPr>
          <p:cNvSpPr>
            <a:spLocks noChangeArrowheads="1"/>
          </p:cNvSpPr>
          <p:nvPr/>
        </p:nvSpPr>
        <p:spPr bwMode="auto">
          <a:xfrm>
            <a:off x="1676400" y="-34351"/>
            <a:ext cx="3292231" cy="984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4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G</a:t>
            </a:r>
            <a:r>
              <a:rPr kumimoji="0" lang="en-US" altLang="en-US" sz="4400" b="1" i="0" u="none" strike="noStrike" cap="none" normalizeH="0" baseline="0" dirty="0" bmk="">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RAPH</a:t>
            </a:r>
            <a:endParaRPr kumimoji="0" lang="en-US" altLang="en-US" sz="44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7C37F11B-534C-78C0-C446-8D8BB271B3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7400" y="2584644"/>
            <a:ext cx="6368381" cy="4289036"/>
          </a:xfrm>
          <a:prstGeom prst="rect">
            <a:avLst/>
          </a:prstGeom>
        </p:spPr>
      </p:pic>
      <p:sp>
        <p:nvSpPr>
          <p:cNvPr id="6" name="TextBox 5">
            <a:extLst>
              <a:ext uri="{FF2B5EF4-FFF2-40B4-BE49-F238E27FC236}">
                <a16:creationId xmlns:a16="http://schemas.microsoft.com/office/drawing/2014/main" id="{06F4AF01-2433-D61F-BB20-04342519C816}"/>
              </a:ext>
            </a:extLst>
          </p:cNvPr>
          <p:cNvSpPr txBox="1"/>
          <p:nvPr/>
        </p:nvSpPr>
        <p:spPr>
          <a:xfrm>
            <a:off x="1850690" y="1726499"/>
            <a:ext cx="7543800" cy="415498"/>
          </a:xfrm>
          <a:prstGeom prst="rect">
            <a:avLst/>
          </a:prstGeom>
          <a:noFill/>
        </p:spPr>
        <p:txBody>
          <a:bodyPr wrap="square" rtlCol="0">
            <a:spAutoFit/>
          </a:bodyPr>
          <a:lstStyle/>
          <a:p>
            <a:r>
              <a:rPr lang="en-IN" dirty="0"/>
              <a:t>The Sample Baby Cry sound - </a:t>
            </a:r>
          </a:p>
        </p:txBody>
      </p:sp>
      <p:pic>
        <p:nvPicPr>
          <p:cNvPr id="7" name="Baby-Crying-Hard-2-www.fesliyanstudios.com">
            <a:hlinkClick r:id="" action="ppaction://media"/>
            <a:extLst>
              <a:ext uri="{FF2B5EF4-FFF2-40B4-BE49-F238E27FC236}">
                <a16:creationId xmlns:a16="http://schemas.microsoft.com/office/drawing/2014/main" id="{E3DCFF0E-7FF1-E9B3-A2CE-86A6A8E7E3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62800" y="1261494"/>
            <a:ext cx="487363" cy="487363"/>
          </a:xfrm>
          <a:prstGeom prst="rect">
            <a:avLst/>
          </a:prstGeom>
        </p:spPr>
      </p:pic>
    </p:spTree>
    <p:extLst>
      <p:ext uri="{BB962C8B-B14F-4D97-AF65-F5344CB8AC3E}">
        <p14:creationId xmlns:p14="http://schemas.microsoft.com/office/powerpoint/2010/main" val="2784012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7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APPLICATION</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15</a:t>
            </a:fld>
            <a:endParaRPr lang="en-US" altLang="en-US"/>
          </a:p>
        </p:txBody>
      </p:sp>
      <p:sp>
        <p:nvSpPr>
          <p:cNvPr id="2" name="TextBox 1">
            <a:extLst>
              <a:ext uri="{FF2B5EF4-FFF2-40B4-BE49-F238E27FC236}">
                <a16:creationId xmlns:a16="http://schemas.microsoft.com/office/drawing/2014/main" id="{8AB4DD40-D006-95C8-6849-35739F823C2D}"/>
              </a:ext>
            </a:extLst>
          </p:cNvPr>
          <p:cNvSpPr txBox="1"/>
          <p:nvPr/>
        </p:nvSpPr>
        <p:spPr>
          <a:xfrm>
            <a:off x="1485900" y="1834024"/>
            <a:ext cx="8001000" cy="364715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Sound Detection Library- Spectrum analyser</a:t>
            </a:r>
          </a:p>
          <a:p>
            <a:pPr marL="342900" indent="-342900">
              <a:lnSpc>
                <a:spcPct val="150000"/>
              </a:lnSpc>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Music Playback:   - Media Player Libraries</a:t>
            </a:r>
            <a:endParaRPr lang="en-IN" sz="2800" dirty="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IoT Integration with Arduino</a:t>
            </a:r>
          </a:p>
          <a:p>
            <a:pPr marL="342900" indent="-342900">
              <a:lnSpc>
                <a:spcPct val="15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Documentation:   Microsoft Word</a:t>
            </a:r>
          </a:p>
          <a:p>
            <a:pPr marL="342900" indent="-342900">
              <a:lnSpc>
                <a:spcPct val="150000"/>
              </a:lnSpc>
              <a:buFont typeface="Arial" panose="020B0604020202020204" pitchFamily="34" charset="0"/>
              <a:buChar char="•"/>
            </a:pPr>
            <a:endParaRPr lang="en-IN" sz="2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52265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59150" y="526418"/>
            <a:ext cx="9875520" cy="1219200"/>
          </a:xfrm>
        </p:spPr>
        <p:txBody>
          <a:bodyPr>
            <a:normAutofit/>
          </a:bodyPr>
          <a:lstStyle/>
          <a:p>
            <a:pPr>
              <a:defRPr/>
            </a:pPr>
            <a:r>
              <a:rPr lang="en-US" altLang="en-US" sz="4000" dirty="0">
                <a:solidFill>
                  <a:srgbClr val="002060"/>
                </a:solidFill>
                <a:latin typeface="Arial Black" pitchFamily="34" charset="0"/>
              </a:rPr>
              <a:t>FUTURE WORK</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16</a:t>
            </a:fld>
            <a:endParaRPr lang="en-US" altLang="en-US"/>
          </a:p>
        </p:txBody>
      </p:sp>
      <p:sp>
        <p:nvSpPr>
          <p:cNvPr id="2" name="TextBox 1">
            <a:extLst>
              <a:ext uri="{FF2B5EF4-FFF2-40B4-BE49-F238E27FC236}">
                <a16:creationId xmlns:a16="http://schemas.microsoft.com/office/drawing/2014/main" id="{96ACD0EE-2EC4-62C0-FBB0-DF4E92473524}"/>
              </a:ext>
            </a:extLst>
          </p:cNvPr>
          <p:cNvSpPr txBox="1"/>
          <p:nvPr/>
        </p:nvSpPr>
        <p:spPr>
          <a:xfrm>
            <a:off x="762000" y="1828800"/>
            <a:ext cx="9448800" cy="4539191"/>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In our Cry Baby Notification system, the Automatic Swing of the cradle will be included.</a:t>
            </a:r>
          </a:p>
          <a:p>
            <a:pPr marL="342900" indent="-342900">
              <a:lnSpc>
                <a:spcPct val="15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We tend to Detect the Type of Baby Crying and Identify the cause of the crying.</a:t>
            </a:r>
          </a:p>
          <a:p>
            <a:pPr marL="342900" indent="-342900">
              <a:lnSpc>
                <a:spcPct val="15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With the successful detection of the Type of the Cry, Suitable Music will be played to Calm down the Baby, until the Parent/Guardian arrives.</a:t>
            </a:r>
          </a:p>
        </p:txBody>
      </p:sp>
    </p:spTree>
    <p:extLst>
      <p:ext uri="{BB962C8B-B14F-4D97-AF65-F5344CB8AC3E}">
        <p14:creationId xmlns:p14="http://schemas.microsoft.com/office/powerpoint/2010/main" val="19268366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descr="C:\Users\PRADEEP\Downloads\Thank-You (1).jpg"/>
          <p:cNvPicPr>
            <a:picLocks noChangeAspect="1" noChangeArrowheads="1"/>
          </p:cNvPicPr>
          <p:nvPr/>
        </p:nvPicPr>
        <p:blipFill>
          <a:blip r:embed="rId2"/>
          <a:srcRect/>
          <a:stretch>
            <a:fillRect/>
          </a:stretch>
        </p:blipFill>
        <p:spPr bwMode="auto">
          <a:xfrm>
            <a:off x="0" y="-1"/>
            <a:ext cx="10972800" cy="7315201"/>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89853"/>
            <a:ext cx="10972800" cy="850053"/>
          </a:xfrm>
        </p:spPr>
        <p:txBody>
          <a:bodyPr>
            <a:normAutofit fontScale="90000"/>
          </a:bodyPr>
          <a:lstStyle/>
          <a:p>
            <a:r>
              <a:rPr lang="en-US" b="1" dirty="0">
                <a:solidFill>
                  <a:srgbClr val="002060"/>
                </a:solidFill>
              </a:rPr>
              <a:t>PROBLEM STATEMENT</a:t>
            </a:r>
          </a:p>
        </p:txBody>
      </p:sp>
      <p:sp>
        <p:nvSpPr>
          <p:cNvPr id="4" name="Content Placeholder 2"/>
          <p:cNvSpPr txBox="1">
            <a:spLocks/>
          </p:cNvSpPr>
          <p:nvPr/>
        </p:nvSpPr>
        <p:spPr>
          <a:xfrm>
            <a:off x="152400" y="1600200"/>
            <a:ext cx="10515600" cy="5015849"/>
          </a:xfrm>
          <a:prstGeom prst="rect">
            <a:avLst/>
          </a:prstGeom>
        </p:spPr>
        <p:txBody>
          <a:bodyPr vert="horz" lIns="104498" tIns="52249" rIns="104498" bIns="52249" rtlCol="0">
            <a:normAutofit/>
          </a:bodyPr>
          <a:lstStyle>
            <a:lvl1pPr marL="391866" indent="-391866" algn="l" defTabSz="1044976" rtl="0" eaLnBrk="1" latinLnBrk="0" hangingPunct="1">
              <a:spcBef>
                <a:spcPct val="20000"/>
              </a:spcBef>
              <a:buFont typeface="Arial" pitchFamily="34" charset="0"/>
              <a:buChar char="•"/>
              <a:defRPr sz="3700" kern="1200">
                <a:solidFill>
                  <a:schemeClr val="tx1"/>
                </a:solidFill>
                <a:latin typeface="+mn-lt"/>
                <a:ea typeface="+mn-ea"/>
                <a:cs typeface="+mn-cs"/>
              </a:defRPr>
            </a:lvl1pPr>
            <a:lvl2pPr marL="849043" indent="-326555" algn="l" defTabSz="1044976" rtl="0" eaLnBrk="1" latinLnBrk="0" hangingPunct="1">
              <a:spcBef>
                <a:spcPct val="20000"/>
              </a:spcBef>
              <a:buFont typeface="Arial" pitchFamily="34" charset="0"/>
              <a:buChar char="–"/>
              <a:defRPr sz="3200" kern="1200">
                <a:solidFill>
                  <a:schemeClr val="tx1"/>
                </a:solidFill>
                <a:latin typeface="+mn-lt"/>
                <a:ea typeface="+mn-ea"/>
                <a:cs typeface="+mn-cs"/>
              </a:defRPr>
            </a:lvl2pPr>
            <a:lvl3pPr marL="1306220" indent="-261244" algn="l" defTabSz="1044976" rtl="0" eaLnBrk="1" latinLnBrk="0" hangingPunct="1">
              <a:spcBef>
                <a:spcPct val="20000"/>
              </a:spcBef>
              <a:buFont typeface="Arial" pitchFamily="34" charset="0"/>
              <a:buChar char="•"/>
              <a:defRPr sz="2700" kern="1200">
                <a:solidFill>
                  <a:schemeClr val="tx1"/>
                </a:solidFill>
                <a:latin typeface="+mn-lt"/>
                <a:ea typeface="+mn-ea"/>
                <a:cs typeface="+mn-cs"/>
              </a:defRPr>
            </a:lvl3pPr>
            <a:lvl4pPr marL="1828709"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4pPr>
            <a:lvl5pPr marL="2351197"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5pPr>
            <a:lvl6pPr marL="2873685"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6pPr>
            <a:lvl7pPr marL="3396173"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7pPr>
            <a:lvl8pPr marL="3918661"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8pPr>
            <a:lvl9pPr marL="4441149" indent="-261244" algn="l" defTabSz="1044976" rtl="0" eaLnBrk="1" latinLnBrk="0" hangingPunct="1">
              <a:spcBef>
                <a:spcPct val="20000"/>
              </a:spcBef>
              <a:buFont typeface="Arial" pitchFamily="34" charset="0"/>
              <a:buChar char="•"/>
              <a:defRPr sz="2300" kern="1200">
                <a:solidFill>
                  <a:schemeClr val="tx1"/>
                </a:solidFill>
                <a:latin typeface="+mn-lt"/>
                <a:ea typeface="+mn-ea"/>
                <a:cs typeface="+mn-cs"/>
              </a:defRPr>
            </a:lvl9pPr>
          </a:lstStyle>
          <a:p>
            <a:pPr algn="just"/>
            <a:r>
              <a:rPr lang="en-IN" sz="2800" dirty="0">
                <a:solidFill>
                  <a:srgbClr val="000000"/>
                </a:solidFill>
                <a:effectLst/>
                <a:latin typeface="Times New Roman" panose="02020603050405020304" pitchFamily="18" charset="0"/>
                <a:ea typeface="Times New Roman" panose="02020603050405020304" pitchFamily="18" charset="0"/>
              </a:rPr>
              <a:t>Newborns </a:t>
            </a:r>
            <a:r>
              <a:rPr lang="en-IN" sz="2800" dirty="0">
                <a:solidFill>
                  <a:srgbClr val="000000"/>
                </a:solidFill>
                <a:latin typeface="Times New Roman" panose="02020603050405020304" pitchFamily="18" charset="0"/>
                <a:ea typeface="Times New Roman" panose="02020603050405020304" pitchFamily="18" charset="0"/>
              </a:rPr>
              <a:t>used to</a:t>
            </a:r>
            <a:r>
              <a:rPr lang="en-IN" sz="2800" dirty="0">
                <a:solidFill>
                  <a:srgbClr val="000000"/>
                </a:solidFill>
                <a:effectLst/>
                <a:latin typeface="Times New Roman" panose="02020603050405020304" pitchFamily="18" charset="0"/>
                <a:ea typeface="Times New Roman" panose="02020603050405020304" pitchFamily="18" charset="0"/>
              </a:rPr>
              <a:t> communicate by crying. This way the newborn expresses his/her physical and emotional state and his/her needs.</a:t>
            </a:r>
          </a:p>
          <a:p>
            <a:pPr algn="just"/>
            <a:r>
              <a:rPr lang="en-US" altLang="en-US" sz="2800" dirty="0">
                <a:latin typeface="Times New Roman" pitchFamily="18" charset="0"/>
                <a:cs typeface="Times New Roman" pitchFamily="18" charset="0"/>
              </a:rPr>
              <a:t>To detect whether a baby is crying, when a person is not near the baby, this system is established. </a:t>
            </a:r>
          </a:p>
          <a:p>
            <a:pPr algn="just"/>
            <a:r>
              <a:rPr lang="en-US" sz="2800" b="0" i="0" dirty="0">
                <a:effectLst/>
                <a:latin typeface="Times New Roman" panose="02020603050405020304" pitchFamily="18" charset="0"/>
                <a:cs typeface="Times New Roman" panose="02020603050405020304" pitchFamily="18" charset="0"/>
              </a:rPr>
              <a:t>The primary goal is to help </a:t>
            </a:r>
            <a:r>
              <a:rPr lang="en-US" sz="2800" dirty="0">
                <a:latin typeface="Times New Roman" panose="02020603050405020304" pitchFamily="18" charset="0"/>
                <a:cs typeface="Times New Roman" panose="02020603050405020304" pitchFamily="18" charset="0"/>
              </a:rPr>
              <a:t>Parents to Guard the baby when they are in work.</a:t>
            </a:r>
            <a:endParaRPr lang="en-IN" sz="2800" dirty="0">
              <a:solidFill>
                <a:srgbClr val="000000"/>
              </a:solidFill>
              <a:effectLst/>
              <a:latin typeface="Times New Roman" panose="02020603050405020304" pitchFamily="18" charset="0"/>
              <a:ea typeface="Times New Roman" panose="02020603050405020304" pitchFamily="18" charset="0"/>
            </a:endParaRPr>
          </a:p>
          <a:p>
            <a:pPr algn="just"/>
            <a:r>
              <a:rPr lang="en-US" sz="2800" dirty="0">
                <a:latin typeface="Times New Roman" panose="02020603050405020304" pitchFamily="18" charset="0"/>
                <a:cs typeface="Times New Roman" panose="02020603050405020304" pitchFamily="18" charset="0"/>
              </a:rPr>
              <a:t>The overall objective is to send signals to Caregivers via an LED device, enabling them to respond  to the baby’s needs.</a:t>
            </a:r>
          </a:p>
          <a:p>
            <a:pPr algn="just"/>
            <a:r>
              <a:rPr lang="en-US" sz="2800" b="0" i="0" dirty="0">
                <a:effectLst/>
                <a:latin typeface="Times New Roman" panose="02020603050405020304" pitchFamily="18" charset="0"/>
                <a:cs typeface="Times New Roman" panose="02020603050405020304" pitchFamily="18" charset="0"/>
              </a:rPr>
              <a:t>The Successful implementation of this proposed system will provide the parents with a valuable tool to enhance the safety.</a:t>
            </a:r>
          </a:p>
          <a:p>
            <a:pPr algn="just"/>
            <a:endParaRPr lang="en-IN" sz="2400" dirty="0">
              <a:solidFill>
                <a:srgbClr val="000000"/>
              </a:solidFill>
              <a:effectLst/>
              <a:latin typeface="Times New Roman" panose="02020603050405020304" pitchFamily="18" charset="0"/>
              <a:ea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088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57200" y="-304800"/>
            <a:ext cx="9875520" cy="1336243"/>
          </a:xfrm>
        </p:spPr>
        <p:txBody>
          <a:bodyPr>
            <a:normAutofit/>
          </a:bodyPr>
          <a:lstStyle/>
          <a:p>
            <a:pPr>
              <a:defRPr/>
            </a:pPr>
            <a:r>
              <a:rPr lang="en-US" altLang="en-US" sz="4500" b="1" dirty="0">
                <a:solidFill>
                  <a:srgbClr val="002060"/>
                </a:solidFill>
                <a:latin typeface="+mn-lt"/>
              </a:rPr>
              <a:t>LITERATURE REVIEW</a:t>
            </a:r>
          </a:p>
        </p:txBody>
      </p:sp>
      <p:graphicFrame>
        <p:nvGraphicFramePr>
          <p:cNvPr id="6" name="Table 5"/>
          <p:cNvGraphicFramePr>
            <a:graphicFrameLocks noGrp="1"/>
          </p:cNvGraphicFramePr>
          <p:nvPr>
            <p:extLst>
              <p:ext uri="{D42A27DB-BD31-4B8C-83A1-F6EECF244321}">
                <p14:modId xmlns:p14="http://schemas.microsoft.com/office/powerpoint/2010/main" val="2443380053"/>
              </p:ext>
            </p:extLst>
          </p:nvPr>
        </p:nvGraphicFramePr>
        <p:xfrm>
          <a:off x="114299" y="652870"/>
          <a:ext cx="10744202" cy="6420920"/>
        </p:xfrm>
        <a:graphic>
          <a:graphicData uri="http://schemas.openxmlformats.org/drawingml/2006/table">
            <a:tbl>
              <a:tblPr firstRow="1" bandRow="1">
                <a:tableStyleId>{69012ECD-51FC-41F1-AA8D-1B2483CD663E}</a:tableStyleId>
              </a:tblPr>
              <a:tblGrid>
                <a:gridCol w="571501">
                  <a:extLst>
                    <a:ext uri="{9D8B030D-6E8A-4147-A177-3AD203B41FA5}">
                      <a16:colId xmlns:a16="http://schemas.microsoft.com/office/drawing/2014/main" val="20000"/>
                    </a:ext>
                  </a:extLst>
                </a:gridCol>
                <a:gridCol w="2247901">
                  <a:extLst>
                    <a:ext uri="{9D8B030D-6E8A-4147-A177-3AD203B41FA5}">
                      <a16:colId xmlns:a16="http://schemas.microsoft.com/office/drawing/2014/main" val="20001"/>
                    </a:ext>
                  </a:extLst>
                </a:gridCol>
                <a:gridCol w="1600200">
                  <a:extLst>
                    <a:ext uri="{9D8B030D-6E8A-4147-A177-3AD203B41FA5}">
                      <a16:colId xmlns:a16="http://schemas.microsoft.com/office/drawing/2014/main" val="20002"/>
                    </a:ext>
                  </a:extLst>
                </a:gridCol>
                <a:gridCol w="1624012">
                  <a:extLst>
                    <a:ext uri="{9D8B030D-6E8A-4147-A177-3AD203B41FA5}">
                      <a16:colId xmlns:a16="http://schemas.microsoft.com/office/drawing/2014/main" val="20003"/>
                    </a:ext>
                  </a:extLst>
                </a:gridCol>
                <a:gridCol w="4700588">
                  <a:extLst>
                    <a:ext uri="{9D8B030D-6E8A-4147-A177-3AD203B41FA5}">
                      <a16:colId xmlns:a16="http://schemas.microsoft.com/office/drawing/2014/main" val="20004"/>
                    </a:ext>
                  </a:extLst>
                </a:gridCol>
              </a:tblGrid>
              <a:tr h="461341">
                <a:tc>
                  <a:txBody>
                    <a:bodyPr/>
                    <a:lstStyle/>
                    <a:p>
                      <a:r>
                        <a:rPr lang="en-IN" sz="1500" dirty="0">
                          <a:latin typeface="Times New Roman" pitchFamily="18" charset="0"/>
                          <a:cs typeface="Times New Roman" pitchFamily="18" charset="0"/>
                        </a:rPr>
                        <a:t>Sl. No</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Title of the Paper</a:t>
                      </a:r>
                      <a:endParaRPr lang="en-IN" sz="1500" b="1" dirty="0">
                        <a:latin typeface="Times New Roman" pitchFamily="18" charset="0"/>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Authors</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dirty="0">
                          <a:latin typeface="Times New Roman" pitchFamily="18" charset="0"/>
                          <a:cs typeface="Times New Roman" pitchFamily="18" charset="0"/>
                        </a:rPr>
                        <a:t>Name of the Journal, Year, Volume,</a:t>
                      </a:r>
                      <a:r>
                        <a:rPr lang="en-IN" sz="1500" baseline="0" dirty="0">
                          <a:latin typeface="Times New Roman" pitchFamily="18" charset="0"/>
                          <a:cs typeface="Times New Roman" pitchFamily="18" charset="0"/>
                        </a:rPr>
                        <a:t> </a:t>
                      </a:r>
                      <a:r>
                        <a:rPr lang="en-IN" sz="1500" dirty="0">
                          <a:latin typeface="Times New Roman" pitchFamily="18" charset="0"/>
                          <a:cs typeface="Times New Roman" pitchFamily="18" charset="0"/>
                        </a:rPr>
                        <a:t>Issue</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500" dirty="0">
                          <a:latin typeface="Times New Roman" pitchFamily="18" charset="0"/>
                          <a:cs typeface="Times New Roman" pitchFamily="18" charset="0"/>
                        </a:rPr>
                        <a:t>Observation</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17966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1</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Baby cry recognition in real-world conditions</a:t>
                      </a:r>
                      <a:endParaRPr lang="en-IN" sz="1800" u="non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Horia</a:t>
                      </a:r>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Cuc</a:t>
                      </a:r>
                      <a:r>
                        <a:rPr kumimoji="0" lang="en-IN" sz="1800" kern="1200" baseline="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t>
                      </a:r>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Dragos </a:t>
                      </a:r>
                      <a:r>
                        <a:rPr lang="en-IN" sz="180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Burilean</a:t>
                      </a:r>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Andi </a:t>
                      </a:r>
                      <a:r>
                        <a:rPr lang="en-IN" sz="180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Buzo</a:t>
                      </a:r>
                      <a:endPar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ResearchGate </a:t>
                      </a:r>
                      <a:r>
                        <a:rPr kumimoji="0" lang="en-IN" sz="1800" kern="1200" baseline="0" dirty="0" err="1">
                          <a:solidFill>
                            <a:schemeClr val="tx1"/>
                          </a:solidFill>
                          <a:latin typeface="Calibri" panose="020F0502020204030204" pitchFamily="34" charset="0"/>
                          <a:ea typeface="Calibri" panose="020F0502020204030204" pitchFamily="34" charset="0"/>
                          <a:cs typeface="Calibri" panose="020F0502020204030204" pitchFamily="34" charset="0"/>
                        </a:rPr>
                        <a:t>jounal</a:t>
                      </a: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 2016, By </a:t>
                      </a:r>
                      <a:r>
                        <a:rPr kumimoji="0" lang="en-IN" sz="1800" kern="1200" baseline="0" dirty="0" err="1">
                          <a:solidFill>
                            <a:schemeClr val="tx1"/>
                          </a:solidFill>
                          <a:latin typeface="Calibri" panose="020F0502020204030204" pitchFamily="34" charset="0"/>
                          <a:ea typeface="Calibri" panose="020F0502020204030204" pitchFamily="34" charset="0"/>
                          <a:cs typeface="Calibri" panose="020F0502020204030204" pitchFamily="34" charset="0"/>
                        </a:rPr>
                        <a:t>Polihnica</a:t>
                      </a: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 of Bucharest, Romania.</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In this paper, it is propose a fully automatic system that attempts to discriminate between different types of cries.  The baby cry classification system is based on Gaussian Mixture Models and </a:t>
                      </a:r>
                      <a:r>
                        <a:rPr lang="en-IN" sz="1800" b="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i</a:t>
                      </a:r>
                      <a:r>
                        <a:rPr lang="en-IN" sz="1800" b="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-vectors.</a:t>
                      </a:r>
                      <a:endParaRPr kumimoji="0" lang="en-US" sz="1800" b="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201056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2</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r>
                        <a:rPr lang="en-IN" sz="1800" b="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BABY CRADLE MONITORING AND CONTROL </a:t>
                      </a:r>
                    </a:p>
                    <a:p>
                      <a:r>
                        <a:rPr lang="en-IN" sz="1800" b="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USING ARDUINO </a:t>
                      </a: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US"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t>
                      </a:r>
                    </a:p>
                    <a:p>
                      <a:pPr algn="l"/>
                      <a:r>
                        <a:rPr lang="en-IN" sz="1800" b="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DELIPKUMAR.V,JAYALAKSHMY .S</a:t>
                      </a:r>
                      <a:endParaRPr kumimoji="0" lang="en-IN" sz="1800" b="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International Journal of Information and Computer Science, Volume 6, Issue 3.</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This paper manages structure and execution of Baby Cradle Monitoring and Control which is uncommon blessing to guardians in this century. The goal of this paper is to structure a keen child support with numerous highlights.</a:t>
                      </a:r>
                      <a:endParaRPr kumimoji="0" lang="en-IN" sz="1800" b="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7966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3</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fontAlgn="base"/>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Rock Me Baby: The </a:t>
                      </a:r>
                    </a:p>
                    <a:p>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Automatic Baby Rocker” </a:t>
                      </a:r>
                      <a:endParaRPr lang="en-IN" sz="1800" b="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800" b="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Steven Bang; Richard Lam; </a:t>
                      </a:r>
                      <a:r>
                        <a:rPr lang="en-IN" sz="180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Natallia</a:t>
                      </a:r>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LoCicero.</a:t>
                      </a: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San Jose State University,  May 17, 2011.</a:t>
                      </a: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The project idea develops from the fact that a woman finds it </a:t>
                      </a:r>
                    </a:p>
                    <a:p>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difficult to concentrate on her child owing to her busy schedule of house life. </a:t>
                      </a:r>
                      <a:endParaRPr kumimoji="0" lang="en-US"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57200" y="-304800"/>
            <a:ext cx="9875520" cy="1336243"/>
          </a:xfrm>
        </p:spPr>
        <p:txBody>
          <a:bodyPr>
            <a:normAutofit/>
          </a:bodyPr>
          <a:lstStyle/>
          <a:p>
            <a:pPr>
              <a:defRPr/>
            </a:pPr>
            <a:r>
              <a:rPr lang="en-US" altLang="en-US" sz="4500" b="1" dirty="0">
                <a:solidFill>
                  <a:srgbClr val="002060"/>
                </a:solidFill>
              </a:rPr>
              <a:t>LITERATURE REVIEW</a:t>
            </a:r>
          </a:p>
        </p:txBody>
      </p:sp>
      <p:graphicFrame>
        <p:nvGraphicFramePr>
          <p:cNvPr id="6" name="Table 5"/>
          <p:cNvGraphicFramePr>
            <a:graphicFrameLocks noGrp="1"/>
          </p:cNvGraphicFramePr>
          <p:nvPr>
            <p:extLst>
              <p:ext uri="{D42A27DB-BD31-4B8C-83A1-F6EECF244321}">
                <p14:modId xmlns:p14="http://schemas.microsoft.com/office/powerpoint/2010/main" val="2338031232"/>
              </p:ext>
            </p:extLst>
          </p:nvPr>
        </p:nvGraphicFramePr>
        <p:xfrm>
          <a:off x="228598" y="679262"/>
          <a:ext cx="10744202" cy="6513452"/>
        </p:xfrm>
        <a:graphic>
          <a:graphicData uri="http://schemas.openxmlformats.org/drawingml/2006/table">
            <a:tbl>
              <a:tblPr firstRow="1" bandRow="1">
                <a:tableStyleId>{69012ECD-51FC-41F1-AA8D-1B2483CD663E}</a:tableStyleId>
              </a:tblPr>
              <a:tblGrid>
                <a:gridCol w="571501">
                  <a:extLst>
                    <a:ext uri="{9D8B030D-6E8A-4147-A177-3AD203B41FA5}">
                      <a16:colId xmlns:a16="http://schemas.microsoft.com/office/drawing/2014/main" val="20000"/>
                    </a:ext>
                  </a:extLst>
                </a:gridCol>
                <a:gridCol w="2247901">
                  <a:extLst>
                    <a:ext uri="{9D8B030D-6E8A-4147-A177-3AD203B41FA5}">
                      <a16:colId xmlns:a16="http://schemas.microsoft.com/office/drawing/2014/main" val="20001"/>
                    </a:ext>
                  </a:extLst>
                </a:gridCol>
                <a:gridCol w="1600200">
                  <a:extLst>
                    <a:ext uri="{9D8B030D-6E8A-4147-A177-3AD203B41FA5}">
                      <a16:colId xmlns:a16="http://schemas.microsoft.com/office/drawing/2014/main" val="20002"/>
                    </a:ext>
                  </a:extLst>
                </a:gridCol>
                <a:gridCol w="1624012">
                  <a:extLst>
                    <a:ext uri="{9D8B030D-6E8A-4147-A177-3AD203B41FA5}">
                      <a16:colId xmlns:a16="http://schemas.microsoft.com/office/drawing/2014/main" val="20003"/>
                    </a:ext>
                  </a:extLst>
                </a:gridCol>
                <a:gridCol w="4700588">
                  <a:extLst>
                    <a:ext uri="{9D8B030D-6E8A-4147-A177-3AD203B41FA5}">
                      <a16:colId xmlns:a16="http://schemas.microsoft.com/office/drawing/2014/main" val="20004"/>
                    </a:ext>
                  </a:extLst>
                </a:gridCol>
              </a:tblGrid>
              <a:tr h="787963">
                <a:tc>
                  <a:txBody>
                    <a:bodyPr/>
                    <a:lstStyle/>
                    <a:p>
                      <a:r>
                        <a:rPr lang="en-IN" sz="1500" dirty="0">
                          <a:latin typeface="Times New Roman" pitchFamily="18" charset="0"/>
                          <a:cs typeface="Times New Roman" pitchFamily="18" charset="0"/>
                        </a:rPr>
                        <a:t>Sl. No</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Title of the Paper</a:t>
                      </a:r>
                      <a:endParaRPr lang="en-IN" sz="1500" b="1" dirty="0">
                        <a:latin typeface="Times New Roman" pitchFamily="18" charset="0"/>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Authors</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dirty="0">
                          <a:latin typeface="Times New Roman" pitchFamily="18" charset="0"/>
                          <a:cs typeface="Times New Roman" pitchFamily="18" charset="0"/>
                        </a:rPr>
                        <a:t>Name of the Journal, Year, Volume,</a:t>
                      </a:r>
                      <a:r>
                        <a:rPr lang="en-IN" sz="1500" baseline="0" dirty="0">
                          <a:latin typeface="Times New Roman" pitchFamily="18" charset="0"/>
                          <a:cs typeface="Times New Roman" pitchFamily="18" charset="0"/>
                        </a:rPr>
                        <a:t> </a:t>
                      </a:r>
                      <a:r>
                        <a:rPr lang="en-IN" sz="1500" dirty="0">
                          <a:latin typeface="Times New Roman" pitchFamily="18" charset="0"/>
                          <a:cs typeface="Times New Roman" pitchFamily="18" charset="0"/>
                        </a:rPr>
                        <a:t>Issue</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500" dirty="0">
                          <a:latin typeface="Times New Roman" pitchFamily="18" charset="0"/>
                          <a:cs typeface="Times New Roman" pitchFamily="18" charset="0"/>
                        </a:rPr>
                        <a:t>Observation</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220781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4.</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Design of Noise Level Monitoring Based On Arduino Uno</a:t>
                      </a:r>
                      <a:endPar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Laura Anastasi </a:t>
                      </a:r>
                      <a:r>
                        <a:rPr lang="en-IN" sz="1800" u="none" strike="noStrike"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Seseragi</a:t>
                      </a: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 </a:t>
                      </a:r>
                      <a:r>
                        <a:rPr lang="en-IN" sz="1800" u="none" strike="noStrike"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Lapono</a:t>
                      </a: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a:t>
                      </a: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 Redi Kristian </a:t>
                      </a:r>
                      <a:r>
                        <a:rPr lang="en-IN" sz="1800" u="none" strike="noStrike"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Pingak</a:t>
                      </a: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Conference paper at research gate , October 2018,</a:t>
                      </a:r>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UNDANA PRESS publications.</a:t>
                      </a: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This research aims to know the noise level monitoring. The data acquisition system consists of an analog sound sensor V2, Arduino Uno, display LED, and display seven segment</a:t>
                      </a:r>
                      <a:endParaRPr kumimoji="0" lang="en-US"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17941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5</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Internet of Things and </a:t>
                      </a:r>
                      <a:r>
                        <a:rPr lang="en-IN" sz="1800" u="none" strike="noStrike"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Nodemcu</a:t>
                      </a: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 A review of use of </a:t>
                      </a:r>
                      <a:r>
                        <a:rPr lang="en-IN" sz="1800" u="none" strike="noStrike"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Nodemcu</a:t>
                      </a: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 ESP8266 in IoT products</a:t>
                      </a:r>
                      <a:endPar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US"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u="none"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7">
                            <a:extLst>
                              <a:ext uri="{A12FA001-AC4F-418D-AE19-62706E023703}">
                                <ahyp:hlinkClr xmlns:ahyp="http://schemas.microsoft.com/office/drawing/2018/hyperlinkcolor" val="tx"/>
                              </a:ext>
                            </a:extLst>
                          </a:hlinkClick>
                        </a:rPr>
                        <a:t>Yogendra Singh Parihar</a:t>
                      </a:r>
                      <a:endPar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2019, JETIR June 2019, Volume 6, Issue 6</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The prototype is the first, step in building an Internet of Things(IoT) product. An IoT prototype consists of user interface, hardware devices including sensors, actuators and processors, backend software and connectivity.</a:t>
                      </a: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61746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6</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Automatic Detection of Baby Cry using Machine Learning</a:t>
                      </a:r>
                      <a:endParaRPr kumimoji="0" lang="en-IN" sz="1800" b="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Varsha </a:t>
                      </a:r>
                      <a:r>
                        <a:rPr lang="en-IN" sz="1800" b="0" i="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Dange</a:t>
                      </a:r>
                      <a:r>
                        <a:rPr lang="en-IN"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t>
                      </a:r>
                      <a:r>
                        <a:rPr lang="en-IN" sz="1800" b="0" i="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Tejaswini</a:t>
                      </a:r>
                      <a:r>
                        <a:rPr lang="en-IN"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Bhosale</a:t>
                      </a: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Ijraset</a:t>
                      </a:r>
                      <a:r>
                        <a:rPr lang="en-IN"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Journal ,2013</a:t>
                      </a: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In this proposed model, a baby’s cry is being detected and a music player will be played after detection in order to create a soothing environment for the baby.</a:t>
                      </a:r>
                      <a:endParaRPr kumimoji="0" lang="en-US"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589466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57200" y="-304800"/>
            <a:ext cx="9875520" cy="1336243"/>
          </a:xfrm>
        </p:spPr>
        <p:txBody>
          <a:bodyPr>
            <a:normAutofit/>
          </a:bodyPr>
          <a:lstStyle/>
          <a:p>
            <a:pPr>
              <a:defRPr/>
            </a:pPr>
            <a:r>
              <a:rPr lang="en-US" altLang="en-US" sz="4500" b="1" dirty="0">
                <a:solidFill>
                  <a:srgbClr val="002060"/>
                </a:solidFill>
                <a:latin typeface="+mn-lt"/>
              </a:rPr>
              <a:t>LITERATURE REVIEW</a:t>
            </a:r>
          </a:p>
        </p:txBody>
      </p:sp>
      <p:graphicFrame>
        <p:nvGraphicFramePr>
          <p:cNvPr id="6" name="Table 5"/>
          <p:cNvGraphicFramePr>
            <a:graphicFrameLocks noGrp="1"/>
          </p:cNvGraphicFramePr>
          <p:nvPr>
            <p:extLst>
              <p:ext uri="{D42A27DB-BD31-4B8C-83A1-F6EECF244321}">
                <p14:modId xmlns:p14="http://schemas.microsoft.com/office/powerpoint/2010/main" val="627689294"/>
              </p:ext>
            </p:extLst>
          </p:nvPr>
        </p:nvGraphicFramePr>
        <p:xfrm>
          <a:off x="114299" y="685800"/>
          <a:ext cx="10744202" cy="5387902"/>
        </p:xfrm>
        <a:graphic>
          <a:graphicData uri="http://schemas.openxmlformats.org/drawingml/2006/table">
            <a:tbl>
              <a:tblPr firstRow="1" bandRow="1">
                <a:tableStyleId>{69012ECD-51FC-41F1-AA8D-1B2483CD663E}</a:tableStyleId>
              </a:tblPr>
              <a:tblGrid>
                <a:gridCol w="571501">
                  <a:extLst>
                    <a:ext uri="{9D8B030D-6E8A-4147-A177-3AD203B41FA5}">
                      <a16:colId xmlns:a16="http://schemas.microsoft.com/office/drawing/2014/main" val="20000"/>
                    </a:ext>
                  </a:extLst>
                </a:gridCol>
                <a:gridCol w="2247901">
                  <a:extLst>
                    <a:ext uri="{9D8B030D-6E8A-4147-A177-3AD203B41FA5}">
                      <a16:colId xmlns:a16="http://schemas.microsoft.com/office/drawing/2014/main" val="20001"/>
                    </a:ext>
                  </a:extLst>
                </a:gridCol>
                <a:gridCol w="1600200">
                  <a:extLst>
                    <a:ext uri="{9D8B030D-6E8A-4147-A177-3AD203B41FA5}">
                      <a16:colId xmlns:a16="http://schemas.microsoft.com/office/drawing/2014/main" val="20002"/>
                    </a:ext>
                  </a:extLst>
                </a:gridCol>
                <a:gridCol w="1624012">
                  <a:extLst>
                    <a:ext uri="{9D8B030D-6E8A-4147-A177-3AD203B41FA5}">
                      <a16:colId xmlns:a16="http://schemas.microsoft.com/office/drawing/2014/main" val="20003"/>
                    </a:ext>
                  </a:extLst>
                </a:gridCol>
                <a:gridCol w="4700588">
                  <a:extLst>
                    <a:ext uri="{9D8B030D-6E8A-4147-A177-3AD203B41FA5}">
                      <a16:colId xmlns:a16="http://schemas.microsoft.com/office/drawing/2014/main" val="20004"/>
                    </a:ext>
                  </a:extLst>
                </a:gridCol>
              </a:tblGrid>
              <a:tr h="315479">
                <a:tc>
                  <a:txBody>
                    <a:bodyPr/>
                    <a:lstStyle/>
                    <a:p>
                      <a:r>
                        <a:rPr lang="en-IN" sz="1500" dirty="0">
                          <a:latin typeface="Times New Roman" pitchFamily="18" charset="0"/>
                          <a:cs typeface="Times New Roman" pitchFamily="18" charset="0"/>
                        </a:rPr>
                        <a:t>Sl. No</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Title of the Paper</a:t>
                      </a:r>
                      <a:endParaRPr lang="en-IN" sz="1500" b="1" dirty="0">
                        <a:latin typeface="Times New Roman" pitchFamily="18" charset="0"/>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Authors</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dirty="0">
                          <a:latin typeface="Times New Roman" pitchFamily="18" charset="0"/>
                          <a:cs typeface="Times New Roman" pitchFamily="18" charset="0"/>
                        </a:rPr>
                        <a:t>Name of the Journal, Year, Volume,</a:t>
                      </a:r>
                      <a:r>
                        <a:rPr lang="en-IN" sz="1500" baseline="0" dirty="0">
                          <a:latin typeface="Times New Roman" pitchFamily="18" charset="0"/>
                          <a:cs typeface="Times New Roman" pitchFamily="18" charset="0"/>
                        </a:rPr>
                        <a:t> </a:t>
                      </a:r>
                      <a:r>
                        <a:rPr lang="en-IN" sz="1500" dirty="0">
                          <a:latin typeface="Times New Roman" pitchFamily="18" charset="0"/>
                          <a:cs typeface="Times New Roman" pitchFamily="18" charset="0"/>
                        </a:rPr>
                        <a:t>Issue</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500" dirty="0">
                          <a:latin typeface="Times New Roman" pitchFamily="18" charset="0"/>
                          <a:cs typeface="Times New Roman" pitchFamily="18" charset="0"/>
                        </a:rPr>
                        <a:t>Observation</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17966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7</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anose="020F0502020204030204" pitchFamily="34" charset="0"/>
                          <a:ea typeface="Calibri" panose="020F0502020204030204" pitchFamily="34" charset="0"/>
                          <a:cs typeface="Calibri" panose="020F0502020204030204" pitchFamily="34" charset="0"/>
                        </a:rPr>
                        <a:t>Predicting the Reason for the Baby Cry Using Machine Learning </a:t>
                      </a: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dirty="0">
                          <a:latin typeface="Calibri" panose="020F0502020204030204" pitchFamily="34" charset="0"/>
                          <a:ea typeface="Calibri" panose="020F0502020204030204" pitchFamily="34" charset="0"/>
                          <a:cs typeface="Calibri" panose="020F0502020204030204" pitchFamily="34" charset="0"/>
                        </a:rPr>
                        <a:t>Chaithra </a:t>
                      </a:r>
                      <a:r>
                        <a:rPr lang="en-IN" sz="1800" dirty="0" err="1">
                          <a:latin typeface="Calibri" panose="020F0502020204030204" pitchFamily="34" charset="0"/>
                          <a:ea typeface="Calibri" panose="020F0502020204030204" pitchFamily="34" charset="0"/>
                          <a:cs typeface="Calibri" panose="020F0502020204030204" pitchFamily="34" charset="0"/>
                        </a:rPr>
                        <a:t>lakshmi</a:t>
                      </a:r>
                      <a:r>
                        <a:rPr lang="en-IN" sz="1800" dirty="0">
                          <a:latin typeface="Calibri" panose="020F0502020204030204" pitchFamily="34" charset="0"/>
                          <a:ea typeface="Calibri" panose="020F0502020204030204" pitchFamily="34" charset="0"/>
                          <a:cs typeface="Calibri" panose="020F0502020204030204" pitchFamily="34" charset="0"/>
                        </a:rPr>
                        <a:t> C*, </a:t>
                      </a:r>
                      <a:r>
                        <a:rPr lang="en-IN" sz="1800" dirty="0" err="1">
                          <a:latin typeface="Calibri" panose="020F0502020204030204" pitchFamily="34" charset="0"/>
                          <a:ea typeface="Calibri" panose="020F0502020204030204" pitchFamily="34" charset="0"/>
                          <a:cs typeface="Calibri" panose="020F0502020204030204" pitchFamily="34" charset="0"/>
                        </a:rPr>
                        <a:t>Aravinda</a:t>
                      </a:r>
                      <a:r>
                        <a:rPr lang="en-IN" sz="1800" dirty="0">
                          <a:latin typeface="Calibri" panose="020F0502020204030204" pitchFamily="34" charset="0"/>
                          <a:ea typeface="Calibri" panose="020F0502020204030204" pitchFamily="34" charset="0"/>
                          <a:cs typeface="Calibri" panose="020F0502020204030204" pitchFamily="34" charset="0"/>
                        </a:rPr>
                        <a:t> B, Deeksha, Deeksha, Sadhana</a:t>
                      </a: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anose="020F0502020204030204" pitchFamily="34" charset="0"/>
                          <a:ea typeface="Calibri" panose="020F0502020204030204" pitchFamily="34" charset="0"/>
                          <a:cs typeface="Calibri" panose="020F0502020204030204" pitchFamily="34" charset="0"/>
                        </a:rPr>
                        <a:t>Journal of Artificial Intelligence, Machine Learning and Soft Computing, Volume 4, Issue 1 </a:t>
                      </a: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anose="020F0502020204030204" pitchFamily="34" charset="0"/>
                          <a:ea typeface="Calibri" panose="020F0502020204030204" pitchFamily="34" charset="0"/>
                          <a:cs typeface="Calibri" panose="020F0502020204030204" pitchFamily="34" charset="0"/>
                        </a:rPr>
                        <a:t>This paper proposes the system to predict the reason for the baby cries using machine learning.</a:t>
                      </a:r>
                      <a:endParaRPr kumimoji="0" lang="en-US"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201056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8</a:t>
                      </a: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Application of deep learning for recognizing infant cries</a:t>
                      </a: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US"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r>
                        <a:rPr lang="en-US" sz="1800" b="0" i="0" u="sng"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Chuan-Yu Chang</a:t>
                      </a:r>
                      <a:endParaRPr lang="en-US" sz="1800" b="0" i="0" u="sng"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p>
                      <a:r>
                        <a:rPr lang="en-US" sz="1800" b="0" i="0" u="sng"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t>
                      </a:r>
                      <a:r>
                        <a:rPr lang="en-US" sz="1800" b="0" i="0" u="sng"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Jia-Jing Li</a:t>
                      </a:r>
                      <a:r>
                        <a:rPr lang="en-US" sz="1800" b="0" i="0" u="sng" strike="noStrik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a:t>
                      </a:r>
                      <a:endParaRPr kumimoji="0" lang="en-IN" sz="1800" u="sng"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800" b="0" i="0" u="none"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2016 IEEE International Conference on Consumer Electronics-Taiwan (ICCE-TW)</a:t>
                      </a:r>
                      <a:endParaRPr kumimoji="0" lang="en-IN" sz="1800" u="none"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 convolutional neural networks (CNN) based deep learning is then adopted to train and classify the crying into three categories including hungry, pain, and sleepy. Experimental results shows that the proposed method achieves high classification accuracy.</a:t>
                      </a:r>
                      <a:endParaRPr kumimoji="0" lang="en-IN"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T="45727" marB="457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907242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57200" y="-171230"/>
            <a:ext cx="9875520" cy="1336243"/>
          </a:xfrm>
        </p:spPr>
        <p:txBody>
          <a:bodyPr>
            <a:normAutofit/>
          </a:bodyPr>
          <a:lstStyle/>
          <a:p>
            <a:pPr>
              <a:defRPr/>
            </a:pPr>
            <a:r>
              <a:rPr lang="en-US" altLang="en-US" sz="4500" dirty="0">
                <a:solidFill>
                  <a:srgbClr val="002060"/>
                </a:solidFill>
                <a:latin typeface="Arial Black" pitchFamily="34" charset="0"/>
              </a:rPr>
              <a:t>LITERATURE REVIEW</a:t>
            </a:r>
          </a:p>
        </p:txBody>
      </p:sp>
      <p:graphicFrame>
        <p:nvGraphicFramePr>
          <p:cNvPr id="6" name="Table 5"/>
          <p:cNvGraphicFramePr>
            <a:graphicFrameLocks noGrp="1"/>
          </p:cNvGraphicFramePr>
          <p:nvPr>
            <p:extLst>
              <p:ext uri="{D42A27DB-BD31-4B8C-83A1-F6EECF244321}">
                <p14:modId xmlns:p14="http://schemas.microsoft.com/office/powerpoint/2010/main" val="3135834071"/>
              </p:ext>
            </p:extLst>
          </p:nvPr>
        </p:nvGraphicFramePr>
        <p:xfrm>
          <a:off x="152400" y="914400"/>
          <a:ext cx="10744200" cy="6270858"/>
        </p:xfrm>
        <a:graphic>
          <a:graphicData uri="http://schemas.openxmlformats.org/drawingml/2006/table">
            <a:tbl>
              <a:tblPr firstRow="1" bandRow="1">
                <a:tableStyleId>{69012ECD-51FC-41F1-AA8D-1B2483CD663E}</a:tableStyleId>
              </a:tblPr>
              <a:tblGrid>
                <a:gridCol w="533400">
                  <a:extLst>
                    <a:ext uri="{9D8B030D-6E8A-4147-A177-3AD203B41FA5}">
                      <a16:colId xmlns:a16="http://schemas.microsoft.com/office/drawing/2014/main" val="20000"/>
                    </a:ext>
                  </a:extLst>
                </a:gridCol>
                <a:gridCol w="2376486">
                  <a:extLst>
                    <a:ext uri="{9D8B030D-6E8A-4147-A177-3AD203B41FA5}">
                      <a16:colId xmlns:a16="http://schemas.microsoft.com/office/drawing/2014/main" val="20001"/>
                    </a:ext>
                  </a:extLst>
                </a:gridCol>
                <a:gridCol w="1417638">
                  <a:extLst>
                    <a:ext uri="{9D8B030D-6E8A-4147-A177-3AD203B41FA5}">
                      <a16:colId xmlns:a16="http://schemas.microsoft.com/office/drawing/2014/main" val="20002"/>
                    </a:ext>
                  </a:extLst>
                </a:gridCol>
                <a:gridCol w="1844676">
                  <a:extLst>
                    <a:ext uri="{9D8B030D-6E8A-4147-A177-3AD203B41FA5}">
                      <a16:colId xmlns:a16="http://schemas.microsoft.com/office/drawing/2014/main" val="20003"/>
                    </a:ext>
                  </a:extLst>
                </a:gridCol>
                <a:gridCol w="4572000">
                  <a:extLst>
                    <a:ext uri="{9D8B030D-6E8A-4147-A177-3AD203B41FA5}">
                      <a16:colId xmlns:a16="http://schemas.microsoft.com/office/drawing/2014/main" val="20004"/>
                    </a:ext>
                  </a:extLst>
                </a:gridCol>
              </a:tblGrid>
              <a:tr h="793416">
                <a:tc>
                  <a:txBody>
                    <a:bodyPr/>
                    <a:lstStyle/>
                    <a:p>
                      <a:r>
                        <a:rPr lang="en-IN" sz="1500" dirty="0">
                          <a:latin typeface="Times New Roman" pitchFamily="18" charset="0"/>
                          <a:cs typeface="Times New Roman" pitchFamily="18" charset="0"/>
                        </a:rPr>
                        <a:t>Sl. No</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Title of the Paper</a:t>
                      </a:r>
                      <a:endParaRPr lang="en-IN" sz="1500" b="1" dirty="0">
                        <a:latin typeface="Times New Roman" pitchFamily="18" charset="0"/>
                        <a:cs typeface="Times New Roman" pitchFamily="18"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1500" dirty="0">
                          <a:latin typeface="Times New Roman" pitchFamily="18" charset="0"/>
                          <a:cs typeface="Times New Roman" pitchFamily="18" charset="0"/>
                        </a:rPr>
                        <a:t>Authors</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500" dirty="0">
                          <a:latin typeface="Times New Roman" pitchFamily="18" charset="0"/>
                          <a:cs typeface="Times New Roman" pitchFamily="18" charset="0"/>
                        </a:rPr>
                        <a:t>Name of the Journal, Year, Volume,</a:t>
                      </a:r>
                      <a:r>
                        <a:rPr lang="en-IN" sz="1500" baseline="0" dirty="0">
                          <a:latin typeface="Times New Roman" pitchFamily="18" charset="0"/>
                          <a:cs typeface="Times New Roman" pitchFamily="18" charset="0"/>
                        </a:rPr>
                        <a:t> </a:t>
                      </a:r>
                      <a:r>
                        <a:rPr lang="en-IN" sz="1500" dirty="0">
                          <a:latin typeface="Times New Roman" pitchFamily="18" charset="0"/>
                          <a:cs typeface="Times New Roman" pitchFamily="18" charset="0"/>
                        </a:rPr>
                        <a:t>Issue</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IN" sz="1500" dirty="0">
                          <a:latin typeface="Times New Roman" pitchFamily="18" charset="0"/>
                          <a:cs typeface="Times New Roman" pitchFamily="18" charset="0"/>
                        </a:rPr>
                        <a:t>Observation</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230510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i="0" kern="1200" baseline="0" dirty="0">
                          <a:solidFill>
                            <a:schemeClr val="dk1"/>
                          </a:solidFill>
                          <a:latin typeface="Calibri" panose="020F0502020204030204" pitchFamily="34" charset="0"/>
                          <a:ea typeface="Calibri" panose="020F0502020204030204" pitchFamily="34" charset="0"/>
                          <a:cs typeface="Calibri" panose="020F0502020204030204" pitchFamily="34" charset="0"/>
                        </a:rPr>
                        <a:t>9</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IoT-Based Autonomous Baby Monitoring System Using Mobile App Control</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algn="just"/>
                      <a:r>
                        <a:rPr lang="en-IN"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Chung, G.C., </a:t>
                      </a:r>
                      <a:r>
                        <a:rPr lang="en-IN" sz="1800" b="0" i="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Teong</a:t>
                      </a:r>
                      <a:r>
                        <a:rPr lang="en-IN"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K.V., Tan, S.F., </a:t>
                      </a:r>
                      <a:r>
                        <a:rPr lang="en-IN" sz="1800" b="0" i="0" kern="1200" dirty="0" err="1">
                          <a:solidFill>
                            <a:schemeClr val="tx1"/>
                          </a:solidFill>
                          <a:effectLst/>
                          <a:latin typeface="Calibri" panose="020F0502020204030204" pitchFamily="34" charset="0"/>
                          <a:ea typeface="Calibri" panose="020F0502020204030204" pitchFamily="34" charset="0"/>
                          <a:cs typeface="Calibri" panose="020F0502020204030204" pitchFamily="34" charset="0"/>
                        </a:rPr>
                        <a:t>Sundarajoo</a:t>
                      </a:r>
                      <a:r>
                        <a:rPr lang="en-IN"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R.A. </a:t>
                      </a:r>
                      <a:endParaRPr kumimoji="0" lang="en-IN" sz="1800" i="0" kern="1200" baseline="0" dirty="0">
                        <a:solidFill>
                          <a:schemeClr val="dk1"/>
                        </a:solidFill>
                        <a:latin typeface="Calibri" panose="020F0502020204030204" pitchFamily="34" charset="0"/>
                        <a:ea typeface="Calibri" panose="020F0502020204030204" pitchFamily="34" charset="0"/>
                        <a:cs typeface="Calibri" panose="020F0502020204030204" pitchFamily="34"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kumimoji="0" lang="en-IN" sz="1800" i="0" kern="1200" baseline="0" dirty="0">
                          <a:solidFill>
                            <a:schemeClr val="tx1"/>
                          </a:solidFill>
                          <a:latin typeface="Calibri" panose="020F0502020204030204" pitchFamily="34" charset="0"/>
                          <a:ea typeface="Calibri" panose="020F0502020204030204" pitchFamily="34" charset="0"/>
                          <a:cs typeface="Calibri" panose="020F0502020204030204" pitchFamily="34" charset="0"/>
                        </a:rPr>
                        <a:t>Part of the Lecture notes in Electrical Engineering book series (LNEE, volume 835)</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just" defTabSz="914400" rtl="0" eaLnBrk="1" fontAlgn="auto" latinLnBrk="0" hangingPunct="1">
                        <a:lnSpc>
                          <a:spcPct val="100000"/>
                        </a:lnSpc>
                        <a:spcBef>
                          <a:spcPts val="600"/>
                        </a:spcBef>
                        <a:spcAft>
                          <a:spcPts val="600"/>
                        </a:spcAft>
                        <a:buClrTx/>
                        <a:buSzTx/>
                        <a:buFontTx/>
                        <a:buNone/>
                        <a:tabLst/>
                        <a:defRPr/>
                      </a:pP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In this paper, we propose to develop a long-ranged baby monitoring and controlling system. The system consists of hardware architecture that is inter-connected with an IoT network to monitor the real-time condition of the baby.</a:t>
                      </a:r>
                      <a:endParaRPr kumimoji="0" lang="en-US" sz="1800" i="0" kern="1200" baseline="0" dirty="0">
                        <a:solidFill>
                          <a:schemeClr val="dk1"/>
                        </a:solidFill>
                        <a:latin typeface="Calibri" panose="020F0502020204030204" pitchFamily="34" charset="0"/>
                        <a:ea typeface="Calibri" panose="020F0502020204030204" pitchFamily="34" charset="0"/>
                        <a:cs typeface="Calibri" panose="020F0502020204030204" pitchFamily="34"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14987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i="0" kern="1200" baseline="0" dirty="0">
                          <a:solidFill>
                            <a:schemeClr val="dk1"/>
                          </a:solidFill>
                          <a:latin typeface="Calibri" panose="020F0502020204030204" pitchFamily="34" charset="0"/>
                          <a:ea typeface="Calibri" panose="020F0502020204030204" pitchFamily="34" charset="0"/>
                          <a:cs typeface="Calibri" panose="020F0502020204030204" pitchFamily="34" charset="0"/>
                        </a:rPr>
                        <a:t>10</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Deep Learning Assisted Neonatal Cry Classification </a:t>
                      </a:r>
                      <a:r>
                        <a:rPr lang="en-US" sz="1800" b="0" i="1"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via</a:t>
                      </a: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Support Vector Machine Models</a:t>
                      </a:r>
                    </a:p>
                    <a:p>
                      <a:pPr marL="0" marR="0" indent="0" algn="l" defTabSz="914400" rtl="0" eaLnBrk="1" fontAlgn="auto" latinLnBrk="0" hangingPunct="1">
                        <a:lnSpc>
                          <a:spcPct val="100000"/>
                        </a:lnSpc>
                        <a:spcBef>
                          <a:spcPts val="0"/>
                        </a:spcBef>
                        <a:spcAft>
                          <a:spcPts val="0"/>
                        </a:spcAft>
                        <a:buClrTx/>
                        <a:buSzTx/>
                        <a:buFontTx/>
                        <a:buNone/>
                        <a:tabLst/>
                        <a:defRPr/>
                      </a:pPr>
                      <a:endParaRPr kumimoji="0" lang="en-US" sz="1800" i="0" kern="1200" baseline="0" dirty="0">
                        <a:solidFill>
                          <a:schemeClr val="dk1"/>
                        </a:solidFill>
                        <a:latin typeface="Calibri" panose="020F0502020204030204" pitchFamily="34" charset="0"/>
                        <a:ea typeface="Calibri" panose="020F0502020204030204" pitchFamily="34" charset="0"/>
                        <a:cs typeface="Calibri" panose="020F0502020204030204" pitchFamily="34"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kumimoji="0" lang="en-IN" sz="1800" i="0" kern="1200" baseline="0" dirty="0" err="1">
                          <a:solidFill>
                            <a:schemeClr val="dk1"/>
                          </a:solidFill>
                          <a:latin typeface="Calibri" panose="020F0502020204030204" pitchFamily="34" charset="0"/>
                          <a:ea typeface="Calibri" panose="020F0502020204030204" pitchFamily="34" charset="0"/>
                          <a:cs typeface="Calibri" panose="020F0502020204030204" pitchFamily="34" charset="0"/>
                        </a:rPr>
                        <a:t>Ashwini.K</a:t>
                      </a:r>
                      <a:r>
                        <a:rPr kumimoji="0" lang="en-IN" sz="1800" i="0" kern="1200" baseline="0" dirty="0">
                          <a:solidFill>
                            <a:schemeClr val="dk1"/>
                          </a:solidFill>
                          <a:latin typeface="Calibri" panose="020F0502020204030204" pitchFamily="34" charset="0"/>
                          <a:ea typeface="Calibri" panose="020F0502020204030204" pitchFamily="34" charset="0"/>
                          <a:cs typeface="Calibri" panose="020F0502020204030204" pitchFamily="34" charset="0"/>
                        </a:rPr>
                        <a:t>, </a:t>
                      </a:r>
                      <a:r>
                        <a:rPr kumimoji="0" lang="en-IN" sz="1800" i="0" kern="1200" baseline="0" dirty="0" err="1">
                          <a:solidFill>
                            <a:schemeClr val="dk1"/>
                          </a:solidFill>
                          <a:latin typeface="Calibri" panose="020F0502020204030204" pitchFamily="34" charset="0"/>
                          <a:ea typeface="Calibri" panose="020F0502020204030204" pitchFamily="34" charset="0"/>
                          <a:cs typeface="Calibri" panose="020F0502020204030204" pitchFamily="34" charset="0"/>
                        </a:rPr>
                        <a:t>Durai</a:t>
                      </a:r>
                      <a:r>
                        <a:rPr kumimoji="0" lang="en-IN" sz="1800" i="0" kern="1200" baseline="0" dirty="0">
                          <a:solidFill>
                            <a:schemeClr val="dk1"/>
                          </a:solidFill>
                          <a:latin typeface="Calibri" panose="020F0502020204030204" pitchFamily="34" charset="0"/>
                          <a:ea typeface="Calibri" panose="020F0502020204030204" pitchFamily="34" charset="0"/>
                          <a:cs typeface="Calibri" panose="020F0502020204030204" pitchFamily="34" charset="0"/>
                        </a:rPr>
                        <a:t> Raj Vincent, </a:t>
                      </a:r>
                      <a:r>
                        <a:rPr kumimoji="0" lang="en-IN" sz="1800" i="0" kern="1200" baseline="0" dirty="0" err="1">
                          <a:solidFill>
                            <a:schemeClr val="dk1"/>
                          </a:solidFill>
                          <a:latin typeface="Calibri" panose="020F0502020204030204" pitchFamily="34" charset="0"/>
                          <a:ea typeface="Calibri" panose="020F0502020204030204" pitchFamily="34" charset="0"/>
                          <a:cs typeface="Calibri" panose="020F0502020204030204" pitchFamily="34" charset="0"/>
                        </a:rPr>
                        <a:t>Kathiravan</a:t>
                      </a:r>
                      <a:r>
                        <a:rPr kumimoji="0" lang="en-IN" sz="1800" i="0" kern="1200" baseline="0" dirty="0">
                          <a:solidFill>
                            <a:schemeClr val="dk1"/>
                          </a:solidFill>
                          <a:latin typeface="Calibri" panose="020F0502020204030204" pitchFamily="34" charset="0"/>
                          <a:ea typeface="Calibri" panose="020F0502020204030204" pitchFamily="34" charset="0"/>
                          <a:cs typeface="Calibri" panose="020F0502020204030204" pitchFamily="34" charset="0"/>
                        </a:rPr>
                        <a:t> Srinivasan, Chuan-Yu Chang</a:t>
                      </a: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ORIGINAL RESEARCH article. Public Health, 10 June 2021</a:t>
                      </a:r>
                      <a:b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b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Sec. Digital Public Health</a:t>
                      </a:r>
                      <a:b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b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Volume 9 - 2021 |</a:t>
                      </a:r>
                    </a:p>
                    <a:p>
                      <a:pPr marL="0" marR="0" indent="0" algn="just" defTabSz="914400" rtl="0" eaLnBrk="1" fontAlgn="auto" latinLnBrk="0" hangingPunct="1">
                        <a:lnSpc>
                          <a:spcPct val="100000"/>
                        </a:lnSpc>
                        <a:spcBef>
                          <a:spcPts val="0"/>
                        </a:spcBef>
                        <a:spcAft>
                          <a:spcPts val="0"/>
                        </a:spcAft>
                        <a:buClrTx/>
                        <a:buSzTx/>
                        <a:buFontTx/>
                        <a:buNone/>
                        <a:tabLst/>
                        <a:defRPr/>
                      </a:pPr>
                      <a:endParaRPr lang="en-IN" sz="1800" dirty="0">
                        <a:latin typeface="Calibri" panose="020F0502020204030204" pitchFamily="34" charset="0"/>
                        <a:ea typeface="Calibri" panose="020F0502020204030204" pitchFamily="34" charset="0"/>
                        <a:cs typeface="Calibri" panose="020F0502020204030204" pitchFamily="34"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This work mainly discriminates the neonatal cries into pain, hunger, and sleepiness. The deep convolutional neural network (DCNN) technique takes the spectrogram images for input.</a:t>
                      </a:r>
                      <a:endParaRPr lang="en-IN" sz="1800" dirty="0">
                        <a:latin typeface="Calibri" panose="020F0502020204030204" pitchFamily="34" charset="0"/>
                        <a:ea typeface="Calibri" panose="020F0502020204030204" pitchFamily="34" charset="0"/>
                        <a:cs typeface="Calibri" panose="020F0502020204030204" pitchFamily="34" charset="0"/>
                      </a:endParaRPr>
                    </a:p>
                  </a:txBody>
                  <a:tcPr marL="109728" marR="109728" marT="65037" marB="6503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ysDash"/>
                      <a:round/>
                      <a:headEnd type="none" w="med" len="med"/>
                      <a:tailEnd type="none" w="med" len="med"/>
                    </a:lnT>
                    <a:lnB w="12700" cap="flat" cmpd="sng" algn="ctr">
                      <a:solidFill>
                        <a:schemeClr val="tx1"/>
                      </a:solidFill>
                      <a:prstDash val="sysDash"/>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4290"/>
            <a:ext cx="10972800" cy="914400"/>
          </a:xfrm>
        </p:spPr>
        <p:txBody>
          <a:bodyPr>
            <a:normAutofit/>
          </a:bodyPr>
          <a:lstStyle/>
          <a:p>
            <a:r>
              <a:rPr lang="en-US" sz="4500" dirty="0">
                <a:solidFill>
                  <a:srgbClr val="002060"/>
                </a:solidFill>
                <a:latin typeface="Arial Black" pitchFamily="34" charset="0"/>
              </a:rPr>
              <a:t>EXISTING SYSTEM</a:t>
            </a:r>
          </a:p>
        </p:txBody>
      </p:sp>
      <p:sp>
        <p:nvSpPr>
          <p:cNvPr id="4" name="Rectangle 3"/>
          <p:cNvSpPr txBox="1">
            <a:spLocks/>
          </p:cNvSpPr>
          <p:nvPr/>
        </p:nvSpPr>
        <p:spPr bwMode="auto">
          <a:xfrm>
            <a:off x="152400" y="1066800"/>
            <a:ext cx="10591800" cy="6057014"/>
          </a:xfrm>
          <a:prstGeom prst="rect">
            <a:avLst/>
          </a:prstGeom>
          <a:noFill/>
          <a:ln w="9525">
            <a:noFill/>
            <a:miter lim="800000"/>
            <a:headEnd/>
            <a:tailEnd/>
          </a:ln>
        </p:spPr>
        <p:txBody>
          <a:bodyPr lIns="54864" tIns="91440"/>
          <a:lstStyle/>
          <a:p>
            <a:pPr marL="344488" indent="-225425" algn="just">
              <a:lnSpc>
                <a:spcPct val="150000"/>
              </a:lnSpc>
              <a:spcBef>
                <a:spcPts val="300"/>
              </a:spcBef>
              <a:spcAft>
                <a:spcPts val="300"/>
              </a:spcAft>
              <a:buClr>
                <a:schemeClr val="accent1"/>
              </a:buClr>
              <a:buSzPct val="80000"/>
              <a:buFont typeface="Wingdings 2" pitchFamily="18" charset="2"/>
              <a:buChar char=""/>
              <a:defRPr/>
            </a:pPr>
            <a:endParaRPr lang="en-US" altLang="en-US" sz="2400" dirty="0">
              <a:latin typeface="Times New Roman" pitchFamily="18" charset="0"/>
              <a:cs typeface="Times New Roman" pitchFamily="18" charset="0"/>
            </a:endParaRPr>
          </a:p>
        </p:txBody>
      </p:sp>
      <p:sp>
        <p:nvSpPr>
          <p:cNvPr id="3" name="Rectangle 3">
            <a:extLst>
              <a:ext uri="{FF2B5EF4-FFF2-40B4-BE49-F238E27FC236}">
                <a16:creationId xmlns:a16="http://schemas.microsoft.com/office/drawing/2014/main" id="{A11C82EE-7BD5-9C3D-30B5-533A5EB16669}"/>
              </a:ext>
            </a:extLst>
          </p:cNvPr>
          <p:cNvSpPr txBox="1">
            <a:spLocks/>
          </p:cNvSpPr>
          <p:nvPr/>
        </p:nvSpPr>
        <p:spPr bwMode="auto">
          <a:xfrm>
            <a:off x="190500" y="408849"/>
            <a:ext cx="10591800" cy="6057014"/>
          </a:xfrm>
          <a:prstGeom prst="rect">
            <a:avLst/>
          </a:prstGeom>
          <a:noFill/>
          <a:ln w="9525">
            <a:noFill/>
            <a:miter lim="800000"/>
            <a:headEnd/>
            <a:tailEnd/>
          </a:ln>
        </p:spPr>
        <p:txBody>
          <a:bodyPr lIns="54864" tIns="91440"/>
          <a:lstStyle/>
          <a:p>
            <a:pPr marL="344488" indent="-225425" algn="just">
              <a:lnSpc>
                <a:spcPct val="150000"/>
              </a:lnSpc>
              <a:spcBef>
                <a:spcPts val="300"/>
              </a:spcBef>
              <a:spcAft>
                <a:spcPts val="300"/>
              </a:spcAft>
              <a:buClr>
                <a:schemeClr val="accent1"/>
              </a:buClr>
              <a:buSzPct val="80000"/>
              <a:buFont typeface="Wingdings 2" pitchFamily="18" charset="2"/>
              <a:buChar char=""/>
              <a:defRPr/>
            </a:pPr>
            <a:endParaRPr lang="en-US" altLang="en-US" sz="2400" dirty="0">
              <a:latin typeface="Times New Roman" pitchFamily="18" charset="0"/>
              <a:cs typeface="Times New Roman" pitchFamily="18" charset="0"/>
            </a:endParaRPr>
          </a:p>
        </p:txBody>
      </p:sp>
      <p:pic>
        <p:nvPicPr>
          <p:cNvPr id="7" name="Picture 6">
            <a:extLst>
              <a:ext uri="{FF2B5EF4-FFF2-40B4-BE49-F238E27FC236}">
                <a16:creationId xmlns:a16="http://schemas.microsoft.com/office/drawing/2014/main" id="{A49D5688-D4D2-ABB0-6FA9-B417558872AC}"/>
              </a:ext>
            </a:extLst>
          </p:cNvPr>
          <p:cNvPicPr>
            <a:picLocks noChangeAspect="1"/>
          </p:cNvPicPr>
          <p:nvPr/>
        </p:nvPicPr>
        <p:blipFill>
          <a:blip r:embed="rId2"/>
          <a:stretch>
            <a:fillRect/>
          </a:stretch>
        </p:blipFill>
        <p:spPr>
          <a:xfrm>
            <a:off x="1752600" y="1238319"/>
            <a:ext cx="6934200" cy="5200650"/>
          </a:xfrm>
          <a:prstGeom prst="rect">
            <a:avLst/>
          </a:prstGeom>
        </p:spPr>
      </p:pic>
    </p:spTree>
    <p:extLst>
      <p:ext uri="{BB962C8B-B14F-4D97-AF65-F5344CB8AC3E}">
        <p14:creationId xmlns:p14="http://schemas.microsoft.com/office/powerpoint/2010/main" val="2468573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64406" y="338507"/>
            <a:ext cx="9875520" cy="1219200"/>
          </a:xfrm>
        </p:spPr>
        <p:txBody>
          <a:bodyPr>
            <a:normAutofit/>
          </a:bodyPr>
          <a:lstStyle/>
          <a:p>
            <a:pPr>
              <a:defRPr/>
            </a:pPr>
            <a:r>
              <a:rPr lang="en-US" altLang="en-US" sz="4000" dirty="0">
                <a:solidFill>
                  <a:srgbClr val="002060"/>
                </a:solidFill>
                <a:latin typeface="Arial Black" pitchFamily="34" charset="0"/>
              </a:rPr>
              <a:t>PROPOSED SYSTEM </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8</a:t>
            </a:fld>
            <a:endParaRPr lang="en-US" altLang="en-US"/>
          </a:p>
        </p:txBody>
      </p:sp>
      <p:sp>
        <p:nvSpPr>
          <p:cNvPr id="2" name="TextBox 1">
            <a:extLst>
              <a:ext uri="{FF2B5EF4-FFF2-40B4-BE49-F238E27FC236}">
                <a16:creationId xmlns:a16="http://schemas.microsoft.com/office/drawing/2014/main" id="{580B3DC0-50B9-64A0-7E68-DEA6E8276234}"/>
              </a:ext>
            </a:extLst>
          </p:cNvPr>
          <p:cNvSpPr txBox="1"/>
          <p:nvPr/>
        </p:nvSpPr>
        <p:spPr>
          <a:xfrm>
            <a:off x="457200" y="1787857"/>
            <a:ext cx="9875520" cy="445795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system is capable of detecting the crying of the baby, and immediately notify the user.</a:t>
            </a:r>
          </a:p>
          <a:p>
            <a:pPr marL="342900" indent="-3429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Then the music system automatically pops up and makes the baby sleep when the parents are not around.</a:t>
            </a:r>
          </a:p>
          <a:p>
            <a:pPr marL="342900" indent="-3429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parents can monitor the real-time status of the baby through the mobile application within the same network.</a:t>
            </a:r>
          </a:p>
          <a:p>
            <a:pPr marL="342900" indent="-3429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mobile app is designed to help parents or caregivers quickly respond to their baby's cries, which will be implemented later in the future.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548640" y="0"/>
            <a:ext cx="9875520" cy="1219200"/>
          </a:xfrm>
        </p:spPr>
        <p:txBody>
          <a:bodyPr>
            <a:normAutofit/>
          </a:bodyPr>
          <a:lstStyle/>
          <a:p>
            <a:pPr>
              <a:defRPr/>
            </a:pPr>
            <a:r>
              <a:rPr lang="en-US" altLang="en-US" sz="4000" dirty="0">
                <a:solidFill>
                  <a:srgbClr val="002060"/>
                </a:solidFill>
                <a:latin typeface="Arial Black" pitchFamily="34" charset="0"/>
              </a:rPr>
              <a:t>WORKING</a:t>
            </a:r>
          </a:p>
        </p:txBody>
      </p:sp>
      <p:sp>
        <p:nvSpPr>
          <p:cNvPr id="19460" name="Slide Number Placeholder 3"/>
          <p:cNvSpPr>
            <a:spLocks noGrp="1" noChangeArrowheads="1"/>
          </p:cNvSpPr>
          <p:nvPr>
            <p:ph type="sldNum" sz="quarter" idx="12"/>
          </p:nvPr>
        </p:nvSpPr>
        <p:spPr bwMode="auto">
          <a:noFill/>
          <a:ln>
            <a:miter lim="800000"/>
            <a:headEnd/>
            <a:tailEnd/>
          </a:ln>
        </p:spPr>
        <p:txBody>
          <a:bodyPr/>
          <a:lstStyle/>
          <a:p>
            <a:fld id="{5DF6D8AE-1D35-42FE-8986-79E917B3EE4B}" type="slidenum">
              <a:rPr lang="en-US" altLang="en-US" smtClean="0"/>
              <a:pPr/>
              <a:t>9</a:t>
            </a:fld>
            <a:endParaRPr lang="en-US" altLang="en-US"/>
          </a:p>
        </p:txBody>
      </p:sp>
      <p:sp>
        <p:nvSpPr>
          <p:cNvPr id="2" name="TextBox 1">
            <a:extLst>
              <a:ext uri="{FF2B5EF4-FFF2-40B4-BE49-F238E27FC236}">
                <a16:creationId xmlns:a16="http://schemas.microsoft.com/office/drawing/2014/main" id="{DFA02229-5489-7CA7-8E66-1E65A8257042}"/>
              </a:ext>
            </a:extLst>
          </p:cNvPr>
          <p:cNvSpPr txBox="1"/>
          <p:nvPr/>
        </p:nvSpPr>
        <p:spPr>
          <a:xfrm>
            <a:off x="228600" y="1066800"/>
            <a:ext cx="9448800" cy="556594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Audio Monitoring: The system continuously monitors the audio in the baby's room.</a:t>
            </a:r>
          </a:p>
          <a:p>
            <a:pPr marL="285750" indent="-28575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Sound Detection: When the system detects a sound level above the set threshold and identifies it as a baby crying based on the sound analysis algorithm, it triggers a response.</a:t>
            </a:r>
          </a:p>
          <a:p>
            <a:pPr marL="285750" indent="-28575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Notification: The system  notifies by alerting the parent by with an Indicator.</a:t>
            </a:r>
          </a:p>
          <a:p>
            <a:pPr marL="285750" indent="-28575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Music Playback: Simultaneously, the system selects soothing music based on the algorithm and starts playing it through the speaker system in the baby's room.</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81857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1801</TotalTime>
  <Words>1246</Words>
  <Application>Microsoft Office PowerPoint</Application>
  <PresentationFormat>Custom</PresentationFormat>
  <Paragraphs>132</Paragraphs>
  <Slides>17</Slides>
  <Notes>4</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Arial Black</vt:lpstr>
      <vt:lpstr>Calibri</vt:lpstr>
      <vt:lpstr>Söhne</vt:lpstr>
      <vt:lpstr>Times New Roman</vt:lpstr>
      <vt:lpstr>Wingdings 2</vt:lpstr>
      <vt:lpstr>Office Theme</vt:lpstr>
      <vt:lpstr>PowerPoint Presentation</vt:lpstr>
      <vt:lpstr>PROBLEM STATEMENT</vt:lpstr>
      <vt:lpstr>LITERATURE REVIEW</vt:lpstr>
      <vt:lpstr>LITERATURE REVIEW</vt:lpstr>
      <vt:lpstr>LITERATURE REVIEW</vt:lpstr>
      <vt:lpstr>LITERATURE REVIEW</vt:lpstr>
      <vt:lpstr>EXISTING SYSTEM</vt:lpstr>
      <vt:lpstr>PROPOSED SYSTEM </vt:lpstr>
      <vt:lpstr>WORKING</vt:lpstr>
      <vt:lpstr>PHOTOSNAP OF PROJECT</vt:lpstr>
      <vt:lpstr>PowerPoint Presentation</vt:lpstr>
      <vt:lpstr>WORKING VIDEO OF PROJECT</vt:lpstr>
      <vt:lpstr>RESULT AND DISCUSSION</vt:lpstr>
      <vt:lpstr>PowerPoint Presentation</vt:lpstr>
      <vt:lpstr>APPLICATION</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PRADEEP</dc:creator>
  <cp:lastModifiedBy>Sweatha Kannan</cp:lastModifiedBy>
  <cp:revision>75</cp:revision>
  <dcterms:created xsi:type="dcterms:W3CDTF">2021-10-04T04:49:31Z</dcterms:created>
  <dcterms:modified xsi:type="dcterms:W3CDTF">2023-10-01T05:22:17Z</dcterms:modified>
</cp:coreProperties>
</file>

<file path=docProps/thumbnail.jpeg>
</file>